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VpnnZe32euN602IGB1x0+zt7V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98068-0341-47DD-BA9D-1715F633A856}" v="40" dt="2022-09-23T14:31:07.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ica Žarković" userId="06c5ca3f-37c8-40f8-8606-40d7d587d36c" providerId="ADAL" clId="{D6898068-0341-47DD-BA9D-1715F633A856}"/>
    <pc:docChg chg="undo custSel modSld">
      <pc:chgData name="Milica Žarković" userId="06c5ca3f-37c8-40f8-8606-40d7d587d36c" providerId="ADAL" clId="{D6898068-0341-47DD-BA9D-1715F633A856}" dt="2022-09-26T13:05:21.839" v="122" actId="14100"/>
      <pc:docMkLst>
        <pc:docMk/>
      </pc:docMkLst>
      <pc:sldChg chg="addSp delSp modSp mod">
        <pc:chgData name="Milica Žarković" userId="06c5ca3f-37c8-40f8-8606-40d7d587d36c" providerId="ADAL" clId="{D6898068-0341-47DD-BA9D-1715F633A856}" dt="2022-09-23T14:31:07.749" v="99"/>
        <pc:sldMkLst>
          <pc:docMk/>
          <pc:sldMk cId="0" sldId="256"/>
        </pc:sldMkLst>
        <pc:picChg chg="add del mod">
          <ac:chgData name="Milica Žarković" userId="06c5ca3f-37c8-40f8-8606-40d7d587d36c" providerId="ADAL" clId="{D6898068-0341-47DD-BA9D-1715F633A856}" dt="2022-09-23T13:15:45.224" v="4" actId="931"/>
          <ac:picMkLst>
            <pc:docMk/>
            <pc:sldMk cId="0" sldId="256"/>
            <ac:picMk id="3" creationId="{EC7A1332-523A-A21D-FCCD-B64236E10150}"/>
          </ac:picMkLst>
        </pc:picChg>
        <pc:picChg chg="add del mod">
          <ac:chgData name="Milica Žarković" userId="06c5ca3f-37c8-40f8-8606-40d7d587d36c" providerId="ADAL" clId="{D6898068-0341-47DD-BA9D-1715F633A856}" dt="2022-09-23T13:15:45.224" v="4" actId="931"/>
          <ac:picMkLst>
            <pc:docMk/>
            <pc:sldMk cId="0" sldId="256"/>
            <ac:picMk id="5" creationId="{AB7185D8-6045-148A-09B1-E89360114BC5}"/>
          </ac:picMkLst>
        </pc:picChg>
        <pc:picChg chg="add del mod">
          <ac:chgData name="Milica Žarković" userId="06c5ca3f-37c8-40f8-8606-40d7d587d36c" providerId="ADAL" clId="{D6898068-0341-47DD-BA9D-1715F633A856}" dt="2022-09-23T13:15:45.224" v="4" actId="931"/>
          <ac:picMkLst>
            <pc:docMk/>
            <pc:sldMk cId="0" sldId="256"/>
            <ac:picMk id="7" creationId="{7D3B9E65-680F-0FEB-115F-AA000AB2A958}"/>
          </ac:picMkLst>
        </pc:picChg>
        <pc:picChg chg="add del mod">
          <ac:chgData name="Milica Žarković" userId="06c5ca3f-37c8-40f8-8606-40d7d587d36c" providerId="ADAL" clId="{D6898068-0341-47DD-BA9D-1715F633A856}" dt="2022-09-23T13:15:45.224" v="4" actId="931"/>
          <ac:picMkLst>
            <pc:docMk/>
            <pc:sldMk cId="0" sldId="256"/>
            <ac:picMk id="9" creationId="{0CDA5037-1118-CE52-88C8-609ED972A4F6}"/>
          </ac:picMkLst>
        </pc:picChg>
        <pc:picChg chg="add del mod">
          <ac:chgData name="Milica Žarković" userId="06c5ca3f-37c8-40f8-8606-40d7d587d36c" providerId="ADAL" clId="{D6898068-0341-47DD-BA9D-1715F633A856}" dt="2022-09-23T13:15:45.224" v="4" actId="931"/>
          <ac:picMkLst>
            <pc:docMk/>
            <pc:sldMk cId="0" sldId="256"/>
            <ac:picMk id="11" creationId="{D96DAEB8-376F-4F5E-BB01-F01F460F4E5C}"/>
          </ac:picMkLst>
        </pc:picChg>
        <pc:picChg chg="add mod">
          <ac:chgData name="Milica Žarković" userId="06c5ca3f-37c8-40f8-8606-40d7d587d36c" providerId="ADAL" clId="{D6898068-0341-47DD-BA9D-1715F633A856}" dt="2022-09-23T14:30:30.941" v="94"/>
          <ac:picMkLst>
            <pc:docMk/>
            <pc:sldMk cId="0" sldId="256"/>
            <ac:picMk id="12" creationId="{A1F66506-861A-E673-C05E-F9BE10395F89}"/>
          </ac:picMkLst>
        </pc:picChg>
        <pc:picChg chg="add mod">
          <ac:chgData name="Milica Žarković" userId="06c5ca3f-37c8-40f8-8606-40d7d587d36c" providerId="ADAL" clId="{D6898068-0341-47DD-BA9D-1715F633A856}" dt="2022-09-23T14:30:44.145" v="96"/>
          <ac:picMkLst>
            <pc:docMk/>
            <pc:sldMk cId="0" sldId="256"/>
            <ac:picMk id="13" creationId="{08EAD877-C27C-7924-EA4E-B6443B3F52FE}"/>
          </ac:picMkLst>
        </pc:picChg>
        <pc:picChg chg="add mod">
          <ac:chgData name="Milica Žarković" userId="06c5ca3f-37c8-40f8-8606-40d7d587d36c" providerId="ADAL" clId="{D6898068-0341-47DD-BA9D-1715F633A856}" dt="2022-09-23T14:30:52.157" v="97"/>
          <ac:picMkLst>
            <pc:docMk/>
            <pc:sldMk cId="0" sldId="256"/>
            <ac:picMk id="14" creationId="{9D8C68B1-EC8D-F795-36E3-068EEB8D412A}"/>
          </ac:picMkLst>
        </pc:picChg>
        <pc:picChg chg="add mod">
          <ac:chgData name="Milica Žarković" userId="06c5ca3f-37c8-40f8-8606-40d7d587d36c" providerId="ADAL" clId="{D6898068-0341-47DD-BA9D-1715F633A856}" dt="2022-09-23T14:30:59.894" v="98"/>
          <ac:picMkLst>
            <pc:docMk/>
            <pc:sldMk cId="0" sldId="256"/>
            <ac:picMk id="15" creationId="{B0D43DC9-B3AE-4039-EC5E-2C43CD2D1F0F}"/>
          </ac:picMkLst>
        </pc:picChg>
        <pc:picChg chg="add mod">
          <ac:chgData name="Milica Žarković" userId="06c5ca3f-37c8-40f8-8606-40d7d587d36c" providerId="ADAL" clId="{D6898068-0341-47DD-BA9D-1715F633A856}" dt="2022-09-23T14:31:07.749" v="99"/>
          <ac:picMkLst>
            <pc:docMk/>
            <pc:sldMk cId="0" sldId="256"/>
            <ac:picMk id="16" creationId="{62185388-E40F-12D9-3886-BD3A340D64A1}"/>
          </ac:picMkLst>
        </pc:picChg>
        <pc:picChg chg="del">
          <ac:chgData name="Milica Žarković" userId="06c5ca3f-37c8-40f8-8606-40d7d587d36c" providerId="ADAL" clId="{D6898068-0341-47DD-BA9D-1715F633A856}" dt="2022-09-23T13:15:10.309" v="1" actId="478"/>
          <ac:picMkLst>
            <pc:docMk/>
            <pc:sldMk cId="0" sldId="256"/>
            <ac:picMk id="94" creationId="{00000000-0000-0000-0000-000000000000}"/>
          </ac:picMkLst>
        </pc:picChg>
        <pc:picChg chg="del">
          <ac:chgData name="Milica Žarković" userId="06c5ca3f-37c8-40f8-8606-40d7d587d36c" providerId="ADAL" clId="{D6898068-0341-47DD-BA9D-1715F633A856}" dt="2022-09-23T13:15:08.222" v="0" actId="478"/>
          <ac:picMkLst>
            <pc:docMk/>
            <pc:sldMk cId="0" sldId="256"/>
            <ac:picMk id="95" creationId="{00000000-0000-0000-0000-000000000000}"/>
          </ac:picMkLst>
        </pc:picChg>
        <pc:picChg chg="del">
          <ac:chgData name="Milica Žarković" userId="06c5ca3f-37c8-40f8-8606-40d7d587d36c" providerId="ADAL" clId="{D6898068-0341-47DD-BA9D-1715F633A856}" dt="2022-09-23T13:15:12.133" v="2" actId="478"/>
          <ac:picMkLst>
            <pc:docMk/>
            <pc:sldMk cId="0" sldId="256"/>
            <ac:picMk id="96" creationId="{00000000-0000-0000-0000-000000000000}"/>
          </ac:picMkLst>
        </pc:picChg>
      </pc:sldChg>
      <pc:sldChg chg="addSp modSp mod">
        <pc:chgData name="Milica Žarković" userId="06c5ca3f-37c8-40f8-8606-40d7d587d36c" providerId="ADAL" clId="{D6898068-0341-47DD-BA9D-1715F633A856}" dt="2022-09-23T14:30:27.144" v="93" actId="1076"/>
        <pc:sldMkLst>
          <pc:docMk/>
          <pc:sldMk cId="0" sldId="257"/>
        </pc:sldMkLst>
        <pc:picChg chg="add mod">
          <ac:chgData name="Milica Žarković" userId="06c5ca3f-37c8-40f8-8606-40d7d587d36c" providerId="ADAL" clId="{D6898068-0341-47DD-BA9D-1715F633A856}" dt="2022-09-23T14:28:37.168" v="65"/>
          <ac:picMkLst>
            <pc:docMk/>
            <pc:sldMk cId="0" sldId="257"/>
            <ac:picMk id="2" creationId="{A05159DE-61CC-136A-D00B-7911A5F533BB}"/>
          </ac:picMkLst>
        </pc:picChg>
        <pc:picChg chg="add mod">
          <ac:chgData name="Milica Žarković" userId="06c5ca3f-37c8-40f8-8606-40d7d587d36c" providerId="ADAL" clId="{D6898068-0341-47DD-BA9D-1715F633A856}" dt="2022-09-23T14:30:27.144" v="93" actId="1076"/>
          <ac:picMkLst>
            <pc:docMk/>
            <pc:sldMk cId="0" sldId="257"/>
            <ac:picMk id="3" creationId="{57408836-9047-4BC7-7DC4-0734F129AEF3}"/>
          </ac:picMkLst>
        </pc:picChg>
      </pc:sldChg>
      <pc:sldChg chg="addSp modSp mod">
        <pc:chgData name="Milica Žarković" userId="06c5ca3f-37c8-40f8-8606-40d7d587d36c" providerId="ADAL" clId="{D6898068-0341-47DD-BA9D-1715F633A856}" dt="2022-09-26T13:05:21.839" v="122" actId="14100"/>
        <pc:sldMkLst>
          <pc:docMk/>
          <pc:sldMk cId="0" sldId="258"/>
        </pc:sldMkLst>
        <pc:picChg chg="add mod">
          <ac:chgData name="Milica Žarković" userId="06c5ca3f-37c8-40f8-8606-40d7d587d36c" providerId="ADAL" clId="{D6898068-0341-47DD-BA9D-1715F633A856}" dt="2022-09-23T14:28:38.426" v="66"/>
          <ac:picMkLst>
            <pc:docMk/>
            <pc:sldMk cId="0" sldId="258"/>
            <ac:picMk id="2" creationId="{A6EC326A-9385-D1B0-DE87-D7FB9141C37B}"/>
          </ac:picMkLst>
        </pc:picChg>
        <pc:picChg chg="add mod">
          <ac:chgData name="Milica Žarković" userId="06c5ca3f-37c8-40f8-8606-40d7d587d36c" providerId="ADAL" clId="{D6898068-0341-47DD-BA9D-1715F633A856}" dt="2022-09-23T14:30:19.765" v="91" actId="1076"/>
          <ac:picMkLst>
            <pc:docMk/>
            <pc:sldMk cId="0" sldId="258"/>
            <ac:picMk id="3" creationId="{DD10037F-7403-638A-3BD5-5C44D1A52C46}"/>
          </ac:picMkLst>
        </pc:picChg>
        <pc:picChg chg="mod">
          <ac:chgData name="Milica Žarković" userId="06c5ca3f-37c8-40f8-8606-40d7d587d36c" providerId="ADAL" clId="{D6898068-0341-47DD-BA9D-1715F633A856}" dt="2022-09-26T13:05:21.839" v="122" actId="14100"/>
          <ac:picMkLst>
            <pc:docMk/>
            <pc:sldMk cId="0" sldId="258"/>
            <ac:picMk id="119" creationId="{00000000-0000-0000-0000-000000000000}"/>
          </ac:picMkLst>
        </pc:picChg>
      </pc:sldChg>
      <pc:sldChg chg="addSp modSp mod">
        <pc:chgData name="Milica Žarković" userId="06c5ca3f-37c8-40f8-8606-40d7d587d36c" providerId="ADAL" clId="{D6898068-0341-47DD-BA9D-1715F633A856}" dt="2022-09-26T13:03:33.797" v="108" actId="1076"/>
        <pc:sldMkLst>
          <pc:docMk/>
          <pc:sldMk cId="0" sldId="259"/>
        </pc:sldMkLst>
        <pc:picChg chg="add mod">
          <ac:chgData name="Milica Žarković" userId="06c5ca3f-37c8-40f8-8606-40d7d587d36c" providerId="ADAL" clId="{D6898068-0341-47DD-BA9D-1715F633A856}" dt="2022-09-23T14:28:34.709" v="64"/>
          <ac:picMkLst>
            <pc:docMk/>
            <pc:sldMk cId="0" sldId="259"/>
            <ac:picMk id="2" creationId="{7DF2A454-0069-852C-4F59-1618A6E240C5}"/>
          </ac:picMkLst>
        </pc:picChg>
        <pc:picChg chg="add mod">
          <ac:chgData name="Milica Žarković" userId="06c5ca3f-37c8-40f8-8606-40d7d587d36c" providerId="ADAL" clId="{D6898068-0341-47DD-BA9D-1715F633A856}" dt="2022-09-23T14:30:12.244" v="89" actId="1076"/>
          <ac:picMkLst>
            <pc:docMk/>
            <pc:sldMk cId="0" sldId="259"/>
            <ac:picMk id="3" creationId="{D98508D9-5F4C-CC61-7A46-A9A18E0A17A6}"/>
          </ac:picMkLst>
        </pc:picChg>
        <pc:picChg chg="mod ord">
          <ac:chgData name="Milica Žarković" userId="06c5ca3f-37c8-40f8-8606-40d7d587d36c" providerId="ADAL" clId="{D6898068-0341-47DD-BA9D-1715F633A856}" dt="2022-09-26T13:03:33.797" v="108" actId="1076"/>
          <ac:picMkLst>
            <pc:docMk/>
            <pc:sldMk cId="0" sldId="259"/>
            <ac:picMk id="131" creationId="{00000000-0000-0000-0000-000000000000}"/>
          </ac:picMkLst>
        </pc:picChg>
      </pc:sldChg>
      <pc:sldChg chg="addSp modSp mod">
        <pc:chgData name="Milica Žarković" userId="06c5ca3f-37c8-40f8-8606-40d7d587d36c" providerId="ADAL" clId="{D6898068-0341-47DD-BA9D-1715F633A856}" dt="2022-09-26T13:03:50.483" v="111" actId="1076"/>
        <pc:sldMkLst>
          <pc:docMk/>
          <pc:sldMk cId="0" sldId="260"/>
        </pc:sldMkLst>
        <pc:picChg chg="add mod">
          <ac:chgData name="Milica Žarković" userId="06c5ca3f-37c8-40f8-8606-40d7d587d36c" providerId="ADAL" clId="{D6898068-0341-47DD-BA9D-1715F633A856}" dt="2022-09-23T14:28:32.692" v="63"/>
          <ac:picMkLst>
            <pc:docMk/>
            <pc:sldMk cId="0" sldId="260"/>
            <ac:picMk id="2" creationId="{8AF9DBAE-68D3-658C-6B52-33922B582CC8}"/>
          </ac:picMkLst>
        </pc:picChg>
        <pc:picChg chg="add mod">
          <ac:chgData name="Milica Žarković" userId="06c5ca3f-37c8-40f8-8606-40d7d587d36c" providerId="ADAL" clId="{D6898068-0341-47DD-BA9D-1715F633A856}" dt="2022-09-23T14:30:04.431" v="86" actId="1076"/>
          <ac:picMkLst>
            <pc:docMk/>
            <pc:sldMk cId="0" sldId="260"/>
            <ac:picMk id="3" creationId="{F8155677-8ACA-22AD-DE9B-F3DC24A7B7C3}"/>
          </ac:picMkLst>
        </pc:picChg>
        <pc:picChg chg="mod">
          <ac:chgData name="Milica Žarković" userId="06c5ca3f-37c8-40f8-8606-40d7d587d36c" providerId="ADAL" clId="{D6898068-0341-47DD-BA9D-1715F633A856}" dt="2022-09-26T13:03:50.483" v="111" actId="1076"/>
          <ac:picMkLst>
            <pc:docMk/>
            <pc:sldMk cId="0" sldId="260"/>
            <ac:picMk id="143" creationId="{00000000-0000-0000-0000-000000000000}"/>
          </ac:picMkLst>
        </pc:picChg>
      </pc:sldChg>
      <pc:sldChg chg="addSp modSp mod">
        <pc:chgData name="Milica Žarković" userId="06c5ca3f-37c8-40f8-8606-40d7d587d36c" providerId="ADAL" clId="{D6898068-0341-47DD-BA9D-1715F633A856}" dt="2022-09-23T14:32:01.592" v="101" actId="1076"/>
        <pc:sldMkLst>
          <pc:docMk/>
          <pc:sldMk cId="0" sldId="261"/>
        </pc:sldMkLst>
        <pc:spChg chg="mod">
          <ac:chgData name="Milica Žarković" userId="06c5ca3f-37c8-40f8-8606-40d7d587d36c" providerId="ADAL" clId="{D6898068-0341-47DD-BA9D-1715F633A856}" dt="2022-09-23T14:31:59.280" v="100" actId="1076"/>
          <ac:spMkLst>
            <pc:docMk/>
            <pc:sldMk cId="0" sldId="261"/>
            <ac:spMk id="153" creationId="{00000000-0000-0000-0000-000000000000}"/>
          </ac:spMkLst>
        </pc:spChg>
        <pc:picChg chg="add mod">
          <ac:chgData name="Milica Žarković" userId="06c5ca3f-37c8-40f8-8606-40d7d587d36c" providerId="ADAL" clId="{D6898068-0341-47DD-BA9D-1715F633A856}" dt="2022-09-23T14:28:30.903" v="62"/>
          <ac:picMkLst>
            <pc:docMk/>
            <pc:sldMk cId="0" sldId="261"/>
            <ac:picMk id="2" creationId="{416244C0-F9B1-6737-B70B-6A04822C3489}"/>
          </ac:picMkLst>
        </pc:picChg>
        <pc:picChg chg="add mod">
          <ac:chgData name="Milica Žarković" userId="06c5ca3f-37c8-40f8-8606-40d7d587d36c" providerId="ADAL" clId="{D6898068-0341-47DD-BA9D-1715F633A856}" dt="2022-09-23T14:29:59.212" v="84" actId="1076"/>
          <ac:picMkLst>
            <pc:docMk/>
            <pc:sldMk cId="0" sldId="261"/>
            <ac:picMk id="3" creationId="{7DE9C49A-A19E-BEC5-FC7E-496FFDCF040D}"/>
          </ac:picMkLst>
        </pc:picChg>
        <pc:picChg chg="mod">
          <ac:chgData name="Milica Žarković" userId="06c5ca3f-37c8-40f8-8606-40d7d587d36c" providerId="ADAL" clId="{D6898068-0341-47DD-BA9D-1715F633A856}" dt="2022-09-23T14:32:01.592" v="101" actId="1076"/>
          <ac:picMkLst>
            <pc:docMk/>
            <pc:sldMk cId="0" sldId="261"/>
            <ac:picMk id="155" creationId="{00000000-0000-0000-0000-000000000000}"/>
          </ac:picMkLst>
        </pc:picChg>
      </pc:sldChg>
      <pc:sldChg chg="addSp modSp mod">
        <pc:chgData name="Milica Žarković" userId="06c5ca3f-37c8-40f8-8606-40d7d587d36c" providerId="ADAL" clId="{D6898068-0341-47DD-BA9D-1715F633A856}" dt="2022-09-23T14:29:52.603" v="82" actId="1076"/>
        <pc:sldMkLst>
          <pc:docMk/>
          <pc:sldMk cId="0" sldId="262"/>
        </pc:sldMkLst>
        <pc:picChg chg="add mod">
          <ac:chgData name="Milica Žarković" userId="06c5ca3f-37c8-40f8-8606-40d7d587d36c" providerId="ADAL" clId="{D6898068-0341-47DD-BA9D-1715F633A856}" dt="2022-09-23T14:28:29.064" v="61"/>
          <ac:picMkLst>
            <pc:docMk/>
            <pc:sldMk cId="0" sldId="262"/>
            <ac:picMk id="2" creationId="{87619440-B014-F15F-6029-5B8E52C6E4C8}"/>
          </ac:picMkLst>
        </pc:picChg>
        <pc:picChg chg="add mod">
          <ac:chgData name="Milica Žarković" userId="06c5ca3f-37c8-40f8-8606-40d7d587d36c" providerId="ADAL" clId="{D6898068-0341-47DD-BA9D-1715F633A856}" dt="2022-09-23T14:29:52.603" v="82" actId="1076"/>
          <ac:picMkLst>
            <pc:docMk/>
            <pc:sldMk cId="0" sldId="262"/>
            <ac:picMk id="3" creationId="{2CC9A7FA-AA77-06C6-04CE-4275C1A1DAF6}"/>
          </ac:picMkLst>
        </pc:picChg>
      </pc:sldChg>
      <pc:sldChg chg="addSp modSp mod">
        <pc:chgData name="Milica Žarković" userId="06c5ca3f-37c8-40f8-8606-40d7d587d36c" providerId="ADAL" clId="{D6898068-0341-47DD-BA9D-1715F633A856}" dt="2022-09-23T14:32:10.608" v="103" actId="1038"/>
        <pc:sldMkLst>
          <pc:docMk/>
          <pc:sldMk cId="0" sldId="263"/>
        </pc:sldMkLst>
        <pc:picChg chg="add mod">
          <ac:chgData name="Milica Žarković" userId="06c5ca3f-37c8-40f8-8606-40d7d587d36c" providerId="ADAL" clId="{D6898068-0341-47DD-BA9D-1715F633A856}" dt="2022-09-23T14:28:26.035" v="60"/>
          <ac:picMkLst>
            <pc:docMk/>
            <pc:sldMk cId="0" sldId="263"/>
            <ac:picMk id="2" creationId="{5AB77968-F54B-7B14-D810-7B7096545726}"/>
          </ac:picMkLst>
        </pc:picChg>
        <pc:picChg chg="add mod">
          <ac:chgData name="Milica Žarković" userId="06c5ca3f-37c8-40f8-8606-40d7d587d36c" providerId="ADAL" clId="{D6898068-0341-47DD-BA9D-1715F633A856}" dt="2022-09-23T14:29:47.276" v="80" actId="1076"/>
          <ac:picMkLst>
            <pc:docMk/>
            <pc:sldMk cId="0" sldId="263"/>
            <ac:picMk id="3" creationId="{AC1FBE50-B1FA-5C4A-42B2-DB686E6C9E2E}"/>
          </ac:picMkLst>
        </pc:picChg>
        <pc:picChg chg="mod">
          <ac:chgData name="Milica Žarković" userId="06c5ca3f-37c8-40f8-8606-40d7d587d36c" providerId="ADAL" clId="{D6898068-0341-47DD-BA9D-1715F633A856}" dt="2022-09-23T14:32:10.608" v="103" actId="1038"/>
          <ac:picMkLst>
            <pc:docMk/>
            <pc:sldMk cId="0" sldId="263"/>
            <ac:picMk id="178" creationId="{00000000-0000-0000-0000-000000000000}"/>
          </ac:picMkLst>
        </pc:picChg>
      </pc:sldChg>
      <pc:sldChg chg="addSp modSp mod">
        <pc:chgData name="Milica Žarković" userId="06c5ca3f-37c8-40f8-8606-40d7d587d36c" providerId="ADAL" clId="{D6898068-0341-47DD-BA9D-1715F633A856}" dt="2022-09-23T14:29:38.780" v="78" actId="1076"/>
        <pc:sldMkLst>
          <pc:docMk/>
          <pc:sldMk cId="0" sldId="264"/>
        </pc:sldMkLst>
        <pc:picChg chg="add mod">
          <ac:chgData name="Milica Žarković" userId="06c5ca3f-37c8-40f8-8606-40d7d587d36c" providerId="ADAL" clId="{D6898068-0341-47DD-BA9D-1715F633A856}" dt="2022-09-23T14:28:23.945" v="59"/>
          <ac:picMkLst>
            <pc:docMk/>
            <pc:sldMk cId="0" sldId="264"/>
            <ac:picMk id="2" creationId="{6FDC643F-7398-3075-7E24-466A3F230F8E}"/>
          </ac:picMkLst>
        </pc:picChg>
        <pc:picChg chg="add mod">
          <ac:chgData name="Milica Žarković" userId="06c5ca3f-37c8-40f8-8606-40d7d587d36c" providerId="ADAL" clId="{D6898068-0341-47DD-BA9D-1715F633A856}" dt="2022-09-23T14:29:38.780" v="78" actId="1076"/>
          <ac:picMkLst>
            <pc:docMk/>
            <pc:sldMk cId="0" sldId="264"/>
            <ac:picMk id="3" creationId="{F38F1A0B-378E-3E5F-035F-D98980223EEC}"/>
          </ac:picMkLst>
        </pc:picChg>
      </pc:sldChg>
      <pc:sldChg chg="addSp modSp mod">
        <pc:chgData name="Milica Žarković" userId="06c5ca3f-37c8-40f8-8606-40d7d587d36c" providerId="ADAL" clId="{D6898068-0341-47DD-BA9D-1715F633A856}" dt="2022-09-23T14:29:30.469" v="76" actId="1076"/>
        <pc:sldMkLst>
          <pc:docMk/>
          <pc:sldMk cId="0" sldId="265"/>
        </pc:sldMkLst>
        <pc:picChg chg="add mod">
          <ac:chgData name="Milica Žarković" userId="06c5ca3f-37c8-40f8-8606-40d7d587d36c" providerId="ADAL" clId="{D6898068-0341-47DD-BA9D-1715F633A856}" dt="2022-09-23T14:28:21.359" v="58"/>
          <ac:picMkLst>
            <pc:docMk/>
            <pc:sldMk cId="0" sldId="265"/>
            <ac:picMk id="2" creationId="{83D751EA-3778-F925-B30B-89F5B63D5A40}"/>
          </ac:picMkLst>
        </pc:picChg>
        <pc:picChg chg="add mod">
          <ac:chgData name="Milica Žarković" userId="06c5ca3f-37c8-40f8-8606-40d7d587d36c" providerId="ADAL" clId="{D6898068-0341-47DD-BA9D-1715F633A856}" dt="2022-09-23T14:29:30.469" v="76" actId="1076"/>
          <ac:picMkLst>
            <pc:docMk/>
            <pc:sldMk cId="0" sldId="265"/>
            <ac:picMk id="3" creationId="{E036ADF3-14B5-13E2-6764-4640937C9EF0}"/>
          </ac:picMkLst>
        </pc:picChg>
      </pc:sldChg>
      <pc:sldChg chg="addSp modSp mod">
        <pc:chgData name="Milica Žarković" userId="06c5ca3f-37c8-40f8-8606-40d7d587d36c" providerId="ADAL" clId="{D6898068-0341-47DD-BA9D-1715F633A856}" dt="2022-09-26T13:04:44.232" v="118" actId="1076"/>
        <pc:sldMkLst>
          <pc:docMk/>
          <pc:sldMk cId="0" sldId="266"/>
        </pc:sldMkLst>
        <pc:picChg chg="add mod">
          <ac:chgData name="Milica Žarković" userId="06c5ca3f-37c8-40f8-8606-40d7d587d36c" providerId="ADAL" clId="{D6898068-0341-47DD-BA9D-1715F633A856}" dt="2022-09-23T14:28:16.786" v="57"/>
          <ac:picMkLst>
            <pc:docMk/>
            <pc:sldMk cId="0" sldId="266"/>
            <ac:picMk id="2" creationId="{90E28E2D-696E-5D73-FAC6-EAC8034D4478}"/>
          </ac:picMkLst>
        </pc:picChg>
        <pc:picChg chg="add mod">
          <ac:chgData name="Milica Žarković" userId="06c5ca3f-37c8-40f8-8606-40d7d587d36c" providerId="ADAL" clId="{D6898068-0341-47DD-BA9D-1715F633A856}" dt="2022-09-23T14:29:22.109" v="74" actId="1076"/>
          <ac:picMkLst>
            <pc:docMk/>
            <pc:sldMk cId="0" sldId="266"/>
            <ac:picMk id="3" creationId="{F928C633-7330-CF07-FEA1-705FADEF38AD}"/>
          </ac:picMkLst>
        </pc:picChg>
        <pc:picChg chg="mod">
          <ac:chgData name="Milica Žarković" userId="06c5ca3f-37c8-40f8-8606-40d7d587d36c" providerId="ADAL" clId="{D6898068-0341-47DD-BA9D-1715F633A856}" dt="2022-09-26T13:04:44.232" v="118" actId="1076"/>
          <ac:picMkLst>
            <pc:docMk/>
            <pc:sldMk cId="0" sldId="266"/>
            <ac:picMk id="215" creationId="{00000000-0000-0000-0000-000000000000}"/>
          </ac:picMkLst>
        </pc:picChg>
      </pc:sldChg>
      <pc:sldChg chg="addSp modSp mod">
        <pc:chgData name="Milica Žarković" userId="06c5ca3f-37c8-40f8-8606-40d7d587d36c" providerId="ADAL" clId="{D6898068-0341-47DD-BA9D-1715F633A856}" dt="2022-09-23T14:29:15.445" v="72" actId="1076"/>
        <pc:sldMkLst>
          <pc:docMk/>
          <pc:sldMk cId="0" sldId="267"/>
        </pc:sldMkLst>
        <pc:picChg chg="add mod">
          <ac:chgData name="Milica Žarković" userId="06c5ca3f-37c8-40f8-8606-40d7d587d36c" providerId="ADAL" clId="{D6898068-0341-47DD-BA9D-1715F633A856}" dt="2022-09-23T14:28:09.632" v="55"/>
          <ac:picMkLst>
            <pc:docMk/>
            <pc:sldMk cId="0" sldId="267"/>
            <ac:picMk id="2" creationId="{DB40154C-D5A5-D78C-CE4A-A9674F3733EB}"/>
          </ac:picMkLst>
        </pc:picChg>
        <pc:picChg chg="add mod">
          <ac:chgData name="Milica Žarković" userId="06c5ca3f-37c8-40f8-8606-40d7d587d36c" providerId="ADAL" clId="{D6898068-0341-47DD-BA9D-1715F633A856}" dt="2022-09-23T14:29:15.445" v="72" actId="1076"/>
          <ac:picMkLst>
            <pc:docMk/>
            <pc:sldMk cId="0" sldId="267"/>
            <ac:picMk id="3" creationId="{38D89BF9-5B9E-32F4-C654-D99ED2DA4A41}"/>
          </ac:picMkLst>
        </pc:picChg>
        <pc:picChg chg="ord">
          <ac:chgData name="Milica Žarković" userId="06c5ca3f-37c8-40f8-8606-40d7d587d36c" providerId="ADAL" clId="{D6898068-0341-47DD-BA9D-1715F633A856}" dt="2022-09-23T14:28:13.529" v="56" actId="166"/>
          <ac:picMkLst>
            <pc:docMk/>
            <pc:sldMk cId="0" sldId="267"/>
            <ac:picMk id="227" creationId="{00000000-0000-0000-0000-000000000000}"/>
          </ac:picMkLst>
        </pc:picChg>
      </pc:sldChg>
      <pc:sldChg chg="addSp modSp mod">
        <pc:chgData name="Milica Žarković" userId="06c5ca3f-37c8-40f8-8606-40d7d587d36c" providerId="ADAL" clId="{D6898068-0341-47DD-BA9D-1715F633A856}" dt="2022-09-26T13:05:07.367" v="121" actId="14100"/>
        <pc:sldMkLst>
          <pc:docMk/>
          <pc:sldMk cId="0" sldId="268"/>
        </pc:sldMkLst>
        <pc:picChg chg="add mod">
          <ac:chgData name="Milica Žarković" userId="06c5ca3f-37c8-40f8-8606-40d7d587d36c" providerId="ADAL" clId="{D6898068-0341-47DD-BA9D-1715F633A856}" dt="2022-09-23T14:27:56.755" v="53"/>
          <ac:picMkLst>
            <pc:docMk/>
            <pc:sldMk cId="0" sldId="268"/>
            <ac:picMk id="2" creationId="{F594A457-A020-4ECE-4AB7-EEE263C36134}"/>
          </ac:picMkLst>
        </pc:picChg>
        <pc:picChg chg="add mod">
          <ac:chgData name="Milica Žarković" userId="06c5ca3f-37c8-40f8-8606-40d7d587d36c" providerId="ADAL" clId="{D6898068-0341-47DD-BA9D-1715F633A856}" dt="2022-09-23T14:29:09.204" v="70" actId="1076"/>
          <ac:picMkLst>
            <pc:docMk/>
            <pc:sldMk cId="0" sldId="268"/>
            <ac:picMk id="3" creationId="{1227EADD-6A6E-5FE1-A355-016EDEA4886B}"/>
          </ac:picMkLst>
        </pc:picChg>
        <pc:picChg chg="mod ord">
          <ac:chgData name="Milica Žarković" userId="06c5ca3f-37c8-40f8-8606-40d7d587d36c" providerId="ADAL" clId="{D6898068-0341-47DD-BA9D-1715F633A856}" dt="2022-09-26T13:05:07.367" v="121" actId="14100"/>
          <ac:picMkLst>
            <pc:docMk/>
            <pc:sldMk cId="0" sldId="268"/>
            <ac:picMk id="238" creationId="{00000000-0000-0000-0000-000000000000}"/>
          </ac:picMkLst>
        </pc:picChg>
      </pc:sldChg>
      <pc:sldChg chg="addSp modSp mod">
        <pc:chgData name="Milica Žarković" userId="06c5ca3f-37c8-40f8-8606-40d7d587d36c" providerId="ADAL" clId="{D6898068-0341-47DD-BA9D-1715F633A856}" dt="2022-09-23T14:29:01.429" v="68" actId="1076"/>
        <pc:sldMkLst>
          <pc:docMk/>
          <pc:sldMk cId="0" sldId="269"/>
        </pc:sldMkLst>
        <pc:picChg chg="add mod">
          <ac:chgData name="Milica Žarković" userId="06c5ca3f-37c8-40f8-8606-40d7d587d36c" providerId="ADAL" clId="{D6898068-0341-47DD-BA9D-1715F633A856}" dt="2022-09-23T14:29:01.429" v="68" actId="1076"/>
          <ac:picMkLst>
            <pc:docMk/>
            <pc:sldMk cId="0" sldId="269"/>
            <ac:picMk id="2" creationId="{5BE06109-AA0C-E4EB-24FE-98035330502A}"/>
          </ac:picMkLst>
        </pc:picChg>
        <pc:picChg chg="mod modCrop">
          <ac:chgData name="Milica Žarković" userId="06c5ca3f-37c8-40f8-8606-40d7d587d36c" providerId="ADAL" clId="{D6898068-0341-47DD-BA9D-1715F633A856}" dt="2022-09-23T14:27:50.096" v="52" actId="14100"/>
          <ac:picMkLst>
            <pc:docMk/>
            <pc:sldMk cId="0" sldId="269"/>
            <ac:picMk id="246" creationId="{00000000-0000-0000-0000-000000000000}"/>
          </ac:picMkLst>
        </pc:picChg>
      </pc:sldChg>
      <pc:sldChg chg="addSp delSp modSp mod">
        <pc:chgData name="Milica Žarković" userId="06c5ca3f-37c8-40f8-8606-40d7d587d36c" providerId="ADAL" clId="{D6898068-0341-47DD-BA9D-1715F633A856}" dt="2022-09-23T14:30:38.643" v="95" actId="1076"/>
        <pc:sldMkLst>
          <pc:docMk/>
          <pc:sldMk cId="0" sldId="270"/>
        </pc:sldMkLst>
        <pc:picChg chg="add del mod">
          <ac:chgData name="Milica Žarković" userId="06c5ca3f-37c8-40f8-8606-40d7d587d36c" providerId="ADAL" clId="{D6898068-0341-47DD-BA9D-1715F633A856}" dt="2022-09-23T14:22:52.675" v="10" actId="931"/>
          <ac:picMkLst>
            <pc:docMk/>
            <pc:sldMk cId="0" sldId="270"/>
            <ac:picMk id="3" creationId="{153AB94F-CE57-C220-2BD6-482E570F8233}"/>
          </ac:picMkLst>
        </pc:picChg>
        <pc:picChg chg="add mod">
          <ac:chgData name="Milica Žarković" userId="06c5ca3f-37c8-40f8-8606-40d7d587d36c" providerId="ADAL" clId="{D6898068-0341-47DD-BA9D-1715F633A856}" dt="2022-09-23T14:26:29.656" v="45" actId="1076"/>
          <ac:picMkLst>
            <pc:docMk/>
            <pc:sldMk cId="0" sldId="270"/>
            <ac:picMk id="5" creationId="{C566682E-D3E1-2BA4-773F-FCB7C771A525}"/>
          </ac:picMkLst>
        </pc:picChg>
        <pc:picChg chg="add del mod">
          <ac:chgData name="Milica Žarković" userId="06c5ca3f-37c8-40f8-8606-40d7d587d36c" providerId="ADAL" clId="{D6898068-0341-47DD-BA9D-1715F633A856}" dt="2022-09-23T14:23:32.137" v="16" actId="931"/>
          <ac:picMkLst>
            <pc:docMk/>
            <pc:sldMk cId="0" sldId="270"/>
            <ac:picMk id="7" creationId="{EBC4BFF6-58BC-892C-5A1E-515E444677CF}"/>
          </ac:picMkLst>
        </pc:picChg>
        <pc:picChg chg="add del mod">
          <ac:chgData name="Milica Žarković" userId="06c5ca3f-37c8-40f8-8606-40d7d587d36c" providerId="ADAL" clId="{D6898068-0341-47DD-BA9D-1715F633A856}" dt="2022-09-23T14:24:00.923" v="20" actId="478"/>
          <ac:picMkLst>
            <pc:docMk/>
            <pc:sldMk cId="0" sldId="270"/>
            <ac:picMk id="9" creationId="{5F7D263B-1C5E-81BC-67FD-B70AAE8E8D03}"/>
          </ac:picMkLst>
        </pc:picChg>
        <pc:picChg chg="add mod">
          <ac:chgData name="Milica Žarković" userId="06c5ca3f-37c8-40f8-8606-40d7d587d36c" providerId="ADAL" clId="{D6898068-0341-47DD-BA9D-1715F633A856}" dt="2022-09-23T14:26:25.200" v="43" actId="1076"/>
          <ac:picMkLst>
            <pc:docMk/>
            <pc:sldMk cId="0" sldId="270"/>
            <ac:picMk id="11" creationId="{54E19295-396F-C71C-DFF3-C5A52F352839}"/>
          </ac:picMkLst>
        </pc:picChg>
        <pc:picChg chg="add mod">
          <ac:chgData name="Milica Žarković" userId="06c5ca3f-37c8-40f8-8606-40d7d587d36c" providerId="ADAL" clId="{D6898068-0341-47DD-BA9D-1715F633A856}" dt="2022-09-23T14:26:31.184" v="46" actId="1076"/>
          <ac:picMkLst>
            <pc:docMk/>
            <pc:sldMk cId="0" sldId="270"/>
            <ac:picMk id="12" creationId="{2841FA9D-872B-704F-A2AD-44CD767CC339}"/>
          </ac:picMkLst>
        </pc:picChg>
        <pc:picChg chg="mod">
          <ac:chgData name="Milica Žarković" userId="06c5ca3f-37c8-40f8-8606-40d7d587d36c" providerId="ADAL" clId="{D6898068-0341-47DD-BA9D-1715F633A856}" dt="2022-09-23T14:30:38.643" v="95" actId="1076"/>
          <ac:picMkLst>
            <pc:docMk/>
            <pc:sldMk cId="0" sldId="270"/>
            <ac:picMk id="255" creationId="{00000000-0000-0000-0000-000000000000}"/>
          </ac:picMkLst>
        </pc:picChg>
        <pc:picChg chg="del">
          <ac:chgData name="Milica Žarković" userId="06c5ca3f-37c8-40f8-8606-40d7d587d36c" providerId="ADAL" clId="{D6898068-0341-47DD-BA9D-1715F633A856}" dt="2022-09-23T14:22:24.585" v="5" actId="478"/>
          <ac:picMkLst>
            <pc:docMk/>
            <pc:sldMk cId="0" sldId="270"/>
            <ac:picMk id="259" creationId="{00000000-0000-0000-0000-000000000000}"/>
          </ac:picMkLst>
        </pc:picChg>
        <pc:picChg chg="add del mod">
          <ac:chgData name="Milica Žarković" userId="06c5ca3f-37c8-40f8-8606-40d7d587d36c" providerId="ADAL" clId="{D6898068-0341-47DD-BA9D-1715F633A856}" dt="2022-09-23T14:26:27.212" v="44" actId="1076"/>
          <ac:picMkLst>
            <pc:docMk/>
            <pc:sldMk cId="0" sldId="270"/>
            <ac:picMk id="260" creationId="{00000000-0000-0000-0000-000000000000}"/>
          </ac:picMkLst>
        </pc:picChg>
        <pc:picChg chg="mod">
          <ac:chgData name="Milica Žarković" userId="06c5ca3f-37c8-40f8-8606-40d7d587d36c" providerId="ADAL" clId="{D6898068-0341-47DD-BA9D-1715F633A856}" dt="2022-09-23T14:26:23.228" v="42" actId="1076"/>
          <ac:picMkLst>
            <pc:docMk/>
            <pc:sldMk cId="0" sldId="270"/>
            <ac:picMk id="261" creationId="{00000000-0000-0000-0000-000000000000}"/>
          </ac:picMkLst>
        </pc:picChg>
      </pc:sldChg>
    </pc:docChg>
  </pc:docChgLst>
  <pc:docChgLst>
    <pc:chgData name="Milica Žarković" userId="06c5ca3f-37c8-40f8-8606-40d7d587d36c" providerId="ADAL" clId="{E62636D9-CC3E-4321-BBF2-608F31381104}"/>
    <pc:docChg chg="modSld">
      <pc:chgData name="Milica Žarković" userId="06c5ca3f-37c8-40f8-8606-40d7d587d36c" providerId="ADAL" clId="{E62636D9-CC3E-4321-BBF2-608F31381104}" dt="2022-08-26T14:52:18.329" v="4" actId="255"/>
      <pc:docMkLst>
        <pc:docMk/>
      </pc:docMkLst>
      <pc:sldChg chg="modSp">
        <pc:chgData name="Milica Žarković" userId="06c5ca3f-37c8-40f8-8606-40d7d587d36c" providerId="ADAL" clId="{E62636D9-CC3E-4321-BBF2-608F31381104}" dt="2022-08-26T14:29:16.147" v="0" actId="14826"/>
        <pc:sldMkLst>
          <pc:docMk/>
          <pc:sldMk cId="0" sldId="260"/>
        </pc:sldMkLst>
        <pc:picChg chg="mod">
          <ac:chgData name="Milica Žarković" userId="06c5ca3f-37c8-40f8-8606-40d7d587d36c" providerId="ADAL" clId="{E62636D9-CC3E-4321-BBF2-608F31381104}" dt="2022-08-26T14:29:16.147" v="0" actId="14826"/>
          <ac:picMkLst>
            <pc:docMk/>
            <pc:sldMk cId="0" sldId="260"/>
            <ac:picMk id="143" creationId="{00000000-0000-0000-0000-000000000000}"/>
          </ac:picMkLst>
        </pc:picChg>
      </pc:sldChg>
      <pc:sldChg chg="modSp mod">
        <pc:chgData name="Milica Žarković" userId="06c5ca3f-37c8-40f8-8606-40d7d587d36c" providerId="ADAL" clId="{E62636D9-CC3E-4321-BBF2-608F31381104}" dt="2022-08-26T14:31:01.561" v="2" actId="14100"/>
        <pc:sldMkLst>
          <pc:docMk/>
          <pc:sldMk cId="0" sldId="265"/>
        </pc:sldMkLst>
        <pc:picChg chg="mod">
          <ac:chgData name="Milica Žarković" userId="06c5ca3f-37c8-40f8-8606-40d7d587d36c" providerId="ADAL" clId="{E62636D9-CC3E-4321-BBF2-608F31381104}" dt="2022-08-26T14:31:01.561" v="2" actId="14100"/>
          <ac:picMkLst>
            <pc:docMk/>
            <pc:sldMk cId="0" sldId="265"/>
            <ac:picMk id="202" creationId="{00000000-0000-0000-0000-000000000000}"/>
          </ac:picMkLst>
        </pc:picChg>
      </pc:sldChg>
      <pc:sldChg chg="modSp mod">
        <pc:chgData name="Milica Žarković" userId="06c5ca3f-37c8-40f8-8606-40d7d587d36c" providerId="ADAL" clId="{E62636D9-CC3E-4321-BBF2-608F31381104}" dt="2022-08-26T14:52:18.329" v="4" actId="255"/>
        <pc:sldMkLst>
          <pc:docMk/>
          <pc:sldMk cId="0" sldId="270"/>
        </pc:sldMkLst>
        <pc:spChg chg="mod">
          <ac:chgData name="Milica Žarković" userId="06c5ca3f-37c8-40f8-8606-40d7d587d36c" providerId="ADAL" clId="{E62636D9-CC3E-4321-BBF2-608F31381104}" dt="2022-08-26T14:52:18.329" v="4" actId="255"/>
          <ac:spMkLst>
            <pc:docMk/>
            <pc:sldMk cId="0" sldId="270"/>
            <ac:spMk id="2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Project Youth Employability via Volunteering was implemented from December 2016 till the end of October 2018. INEX-SDA as coordinator of the project cooperated with organisations Zavod Voluntariat from Slovenia and Solidarités Jeunesses from France. Main topic was connecting volunteering and learning (for the volunteers to perceive more their progress thanks to volunteering activities), cooperation of volunteering and labour market and generally recognition of non-formal learning of volunteers outside the non-profit sector. Among main outputs of the project, the application IM-PROVE (improve.inexsda.cz) was upgraded, and we created two more outputs: research about how labour market (especially private sector) preceives volunteering and handbook for youth / volunteering project leaders how to reflect learning in these projects with groups of participants (handbook.inexsda.cz). The project was supported by the Erasmus + programme. </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Where to apply this experience – another reflection of the user towards where he/she can use the experiences in practice. </a:t>
            </a:r>
            <a:endParaRPr/>
          </a:p>
        </p:txBody>
      </p:sp>
      <p:sp>
        <p:nvSpPr>
          <p:cNvPr id="195" name="Google Shape;1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Badges allow to confirm experiences of the user recorded in the application. It mainly serves for their public profile – if they present the profile e.g. When looking for a job, the badges are a proof of the recorded experience from someone from the organizers. The people reviewing one‘s job application therefore have more credible proof of one‘s competences relevant for the job.   </a:t>
            </a:r>
            <a:endParaRPr/>
          </a:p>
          <a:p>
            <a:pPr marL="0" lvl="0" indent="0" algn="l" rtl="0">
              <a:spcBef>
                <a:spcPts val="0"/>
              </a:spcBef>
              <a:spcAft>
                <a:spcPts val="0"/>
              </a:spcAft>
              <a:buNone/>
            </a:pPr>
            <a:r>
              <a:rPr lang="cs-CZ"/>
              <a:t>Volunteers often fight with how to record their experiences into Youthpass or CV, which of their experiences belongs to which competence etc. That‘s why the process is simplified thanks to IM-PROVE – on this page it is advised, which of their recorded experience belog to which Youthpass/CV box.</a:t>
            </a:r>
            <a:r>
              <a:rPr lang="cs-CZ">
                <a:solidFill>
                  <a:srgbClr val="002661"/>
                </a:solidFill>
              </a:rPr>
              <a:t> </a:t>
            </a:r>
            <a:endParaRPr/>
          </a:p>
        </p:txBody>
      </p:sp>
      <p:sp>
        <p:nvSpPr>
          <p:cNvPr id="219" name="Google Shape;21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Reflection of learning in volunteering is often complicated – usually, one needs a good mentor or facilitator during the project, who leads to volunteers by this reflection, otherwise it doesn‘t have such impact. Not all the volunteering projects are able to cover that, that‘s why we came with our tool IM-PROVE, which the volunteers can use during or after their projectand which simplifies their self-reflection.</a:t>
            </a:r>
            <a:endParaRPr/>
          </a:p>
        </p:txBody>
      </p:sp>
      <p:sp>
        <p:nvSpPr>
          <p:cNvPr id="100" name="Google Shape;1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Let‘s have a look on the application‘s functionalities. First you must go to this website to register (only e-mail and password).</a:t>
            </a: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Public profile can be shared on LinkedIn, CV or however the user wants to prove, how useful was the volunteering experience for his/her development. According to the research INEX-SDA, Závod Voluntariat and Solidarités Jeunesses has done, it has a value in interviews expecially if the competences and experiences are relevant for the position that the candidate applies for. </a:t>
            </a:r>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There‘s always 6 experiences the user can choose from. He/she can add more epxerience to have more experiences to select. The users are always looking for the pre-defined experiences most close to their own. Currently, it‘s not possible to add new individualised experiences.</a:t>
            </a:r>
            <a:endParaRPr/>
          </a:p>
        </p:txBody>
      </p:sp>
      <p:sp>
        <p:nvSpPr>
          <p:cNvPr id="183" name="Google Shape;18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874963" y="-1217612"/>
            <a:ext cx="3394075"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3305177"/>
            <a:ext cx="7772400" cy="102155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9"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9"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uze nadpis"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2"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459581"/>
            <a:ext cx="5486400" cy="3086100"/>
          </a:xfrm>
          <a:prstGeom prst="rect">
            <a:avLst/>
          </a:prstGeom>
          <a:noFill/>
          <a:ln>
            <a:noFill/>
          </a:ln>
        </p:spPr>
      </p:sp>
      <p:sp>
        <p:nvSpPr>
          <p:cNvPr id="68" name="Google Shape;68;p25"/>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6"/>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improve@inexsda.cz"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a:picLocks noGrp="1"/>
          </p:cNvPicPr>
          <p:nvPr>
            <p:ph type="body" idx="1"/>
          </p:nvPr>
        </p:nvPicPr>
        <p:blipFill rotWithShape="1">
          <a:blip r:embed="rId3">
            <a:alphaModFix/>
          </a:blip>
          <a:srcRect/>
          <a:stretch/>
        </p:blipFill>
        <p:spPr>
          <a:xfrm>
            <a:off x="0" y="0"/>
            <a:ext cx="9144000" cy="5143500"/>
          </a:xfrm>
          <a:prstGeom prst="rect">
            <a:avLst/>
          </a:prstGeom>
          <a:noFill/>
          <a:ln>
            <a:noFill/>
          </a:ln>
        </p:spPr>
      </p:pic>
      <p:sp>
        <p:nvSpPr>
          <p:cNvPr id="90" name="Google Shape;90;p1"/>
          <p:cNvSpPr txBox="1"/>
          <p:nvPr/>
        </p:nvSpPr>
        <p:spPr>
          <a:xfrm>
            <a:off x="2195513" y="1779588"/>
            <a:ext cx="6408737"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i="0" u="none" strike="noStrike" cap="none">
                <a:solidFill>
                  <a:srgbClr val="FFE600"/>
                </a:solidFill>
                <a:latin typeface="Calibri"/>
                <a:ea typeface="Calibri"/>
                <a:cs typeface="Calibri"/>
                <a:sym typeface="Calibri"/>
              </a:rPr>
              <a:t>IM-PROVE – application for volunteers</a:t>
            </a:r>
            <a:endParaRPr sz="2800" b="1">
              <a:solidFill>
                <a:srgbClr val="FFE600"/>
              </a:solidFill>
              <a:latin typeface="Calibri"/>
              <a:ea typeface="Calibri"/>
              <a:cs typeface="Calibri"/>
              <a:sym typeface="Calibri"/>
            </a:endParaRPr>
          </a:p>
        </p:txBody>
      </p:sp>
      <p:sp>
        <p:nvSpPr>
          <p:cNvPr id="91" name="Google Shape;91;p1"/>
          <p:cNvSpPr txBox="1"/>
          <p:nvPr/>
        </p:nvSpPr>
        <p:spPr>
          <a:xfrm>
            <a:off x="2268538" y="2355850"/>
            <a:ext cx="640715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chemeClr val="lt1"/>
                </a:solidFill>
                <a:latin typeface="Calibri"/>
                <a:ea typeface="Calibri"/>
                <a:cs typeface="Calibri"/>
                <a:sym typeface="Calibri"/>
              </a:rPr>
              <a:t>When, where</a:t>
            </a:r>
            <a:endParaRPr sz="2000">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1258888" y="1604963"/>
            <a:ext cx="1368425" cy="1933575"/>
          </a:xfrm>
          <a:prstGeom prst="rect">
            <a:avLst/>
          </a:prstGeom>
          <a:noFill/>
          <a:ln>
            <a:noFill/>
          </a:ln>
        </p:spPr>
      </p:pic>
      <p:pic>
        <p:nvPicPr>
          <p:cNvPr id="93" name="Google Shape;93;p1"/>
          <p:cNvPicPr preferRelativeResize="0"/>
          <p:nvPr/>
        </p:nvPicPr>
        <p:blipFill rotWithShape="1">
          <a:blip r:embed="rId4">
            <a:alphaModFix/>
          </a:blip>
          <a:srcRect/>
          <a:stretch/>
        </p:blipFill>
        <p:spPr>
          <a:xfrm>
            <a:off x="615950" y="1604963"/>
            <a:ext cx="1368425" cy="1933575"/>
          </a:xfrm>
          <a:prstGeom prst="rect">
            <a:avLst/>
          </a:prstGeom>
          <a:noFill/>
          <a:ln>
            <a:noFill/>
          </a:ln>
        </p:spPr>
      </p:pic>
      <p:pic>
        <p:nvPicPr>
          <p:cNvPr id="12" name="Google Shape;261;p15" descr="improve_logo_negativ.png">
            <a:extLst>
              <a:ext uri="{FF2B5EF4-FFF2-40B4-BE49-F238E27FC236}">
                <a16:creationId xmlns:a16="http://schemas.microsoft.com/office/drawing/2014/main" id="{A1F66506-861A-E673-C05E-F9BE10395F89}"/>
              </a:ext>
            </a:extLst>
          </p:cNvPr>
          <p:cNvPicPr preferRelativeResize="0"/>
          <p:nvPr/>
        </p:nvPicPr>
        <p:blipFill rotWithShape="1">
          <a:blip r:embed="rId5">
            <a:alphaModFix/>
          </a:blip>
          <a:srcRect/>
          <a:stretch/>
        </p:blipFill>
        <p:spPr>
          <a:xfrm>
            <a:off x="7025059" y="156766"/>
            <a:ext cx="1956594" cy="583406"/>
          </a:xfrm>
          <a:prstGeom prst="rect">
            <a:avLst/>
          </a:prstGeom>
          <a:noFill/>
          <a:ln>
            <a:noFill/>
          </a:ln>
        </p:spPr>
      </p:pic>
      <p:pic>
        <p:nvPicPr>
          <p:cNvPr id="13" name="Picture 12">
            <a:extLst>
              <a:ext uri="{FF2B5EF4-FFF2-40B4-BE49-F238E27FC236}">
                <a16:creationId xmlns:a16="http://schemas.microsoft.com/office/drawing/2014/main" id="{08EAD877-C27C-7924-EA4E-B6443B3F52FE}"/>
              </a:ext>
            </a:extLst>
          </p:cNvPr>
          <p:cNvPicPr>
            <a:picLocks noChangeAspect="1"/>
          </p:cNvPicPr>
          <p:nvPr/>
        </p:nvPicPr>
        <p:blipFill>
          <a:blip r:embed="rId6"/>
          <a:stretch>
            <a:fillRect/>
          </a:stretch>
        </p:blipFill>
        <p:spPr>
          <a:xfrm>
            <a:off x="7508253" y="4070655"/>
            <a:ext cx="1135435" cy="650071"/>
          </a:xfrm>
          <a:prstGeom prst="rect">
            <a:avLst/>
          </a:prstGeom>
        </p:spPr>
      </p:pic>
      <p:pic>
        <p:nvPicPr>
          <p:cNvPr id="14" name="Google Shape;260;p15">
            <a:extLst>
              <a:ext uri="{FF2B5EF4-FFF2-40B4-BE49-F238E27FC236}">
                <a16:creationId xmlns:a16="http://schemas.microsoft.com/office/drawing/2014/main" id="{9D8C68B1-EC8D-F795-36E3-068EEB8D412A}"/>
              </a:ext>
            </a:extLst>
          </p:cNvPr>
          <p:cNvPicPr preferRelativeResize="0"/>
          <p:nvPr/>
        </p:nvPicPr>
        <p:blipFill rotWithShape="1">
          <a:blip r:embed="rId7">
            <a:alphaModFix/>
          </a:blip>
          <a:srcRect/>
          <a:stretch/>
        </p:blipFill>
        <p:spPr>
          <a:xfrm>
            <a:off x="5290926" y="4074615"/>
            <a:ext cx="1444625" cy="667544"/>
          </a:xfrm>
          <a:prstGeom prst="rect">
            <a:avLst/>
          </a:prstGeom>
          <a:noFill/>
          <a:ln>
            <a:noFill/>
          </a:ln>
        </p:spPr>
      </p:pic>
      <p:pic>
        <p:nvPicPr>
          <p:cNvPr id="15" name="Picture 14">
            <a:extLst>
              <a:ext uri="{FF2B5EF4-FFF2-40B4-BE49-F238E27FC236}">
                <a16:creationId xmlns:a16="http://schemas.microsoft.com/office/drawing/2014/main" id="{B0D43DC9-B3AE-4039-EC5E-2C43CD2D1F0F}"/>
              </a:ext>
            </a:extLst>
          </p:cNvPr>
          <p:cNvPicPr>
            <a:picLocks noChangeAspect="1"/>
          </p:cNvPicPr>
          <p:nvPr/>
        </p:nvPicPr>
        <p:blipFill>
          <a:blip r:embed="rId8"/>
          <a:stretch>
            <a:fillRect/>
          </a:stretch>
        </p:blipFill>
        <p:spPr>
          <a:xfrm>
            <a:off x="3057471" y="4247857"/>
            <a:ext cx="1847104" cy="460981"/>
          </a:xfrm>
          <a:prstGeom prst="rect">
            <a:avLst/>
          </a:prstGeom>
        </p:spPr>
      </p:pic>
      <p:pic>
        <p:nvPicPr>
          <p:cNvPr id="16" name="Google Shape;95;p1" descr="EU flag-Erasmus+_vect_NEG [White].png">
            <a:extLst>
              <a:ext uri="{FF2B5EF4-FFF2-40B4-BE49-F238E27FC236}">
                <a16:creationId xmlns:a16="http://schemas.microsoft.com/office/drawing/2014/main" id="{62185388-E40F-12D9-3886-BD3A340D64A1}"/>
              </a:ext>
            </a:extLst>
          </p:cNvPr>
          <p:cNvPicPr preferRelativeResize="0"/>
          <p:nvPr/>
        </p:nvPicPr>
        <p:blipFill rotWithShape="1">
          <a:blip r:embed="rId9">
            <a:alphaModFix/>
          </a:blip>
          <a:srcRect/>
          <a:stretch/>
        </p:blipFill>
        <p:spPr>
          <a:xfrm>
            <a:off x="168375" y="3961109"/>
            <a:ext cx="2736850" cy="7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98" name="Google Shape;198;p10"/>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99" name="Google Shape;199;p10"/>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200" name="Google Shape;200;p10"/>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201" name="Google Shape;201;p10"/>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pic>
        <p:nvPicPr>
          <p:cNvPr id="202" name="Google Shape;202;p10" descr="10 add new F.PNG"/>
          <p:cNvPicPr preferRelativeResize="0"/>
          <p:nvPr/>
        </p:nvPicPr>
        <p:blipFill rotWithShape="1">
          <a:blip r:embed="rId6">
            <a:alphaModFix/>
          </a:blip>
          <a:srcRect/>
          <a:stretch/>
        </p:blipFill>
        <p:spPr>
          <a:xfrm>
            <a:off x="2821781" y="892176"/>
            <a:ext cx="6322219" cy="3651250"/>
          </a:xfrm>
          <a:prstGeom prst="rect">
            <a:avLst/>
          </a:prstGeom>
          <a:noFill/>
          <a:ln>
            <a:noFill/>
          </a:ln>
        </p:spPr>
      </p:pic>
      <p:sp>
        <p:nvSpPr>
          <p:cNvPr id="203" name="Google Shape;203;p10"/>
          <p:cNvSpPr/>
          <p:nvPr/>
        </p:nvSpPr>
        <p:spPr>
          <a:xfrm>
            <a:off x="0" y="1131888"/>
            <a:ext cx="277177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6. Save the project and option to add more experience to the project. </a:t>
            </a:r>
            <a:endParaRPr sz="20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83D751EA-3778-F925-B30B-89F5B63D5A40}"/>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E036ADF3-14B5-13E2-6764-4640937C9EF0}"/>
              </a:ext>
            </a:extLst>
          </p:cNvPr>
          <p:cNvPicPr preferRelativeResize="0"/>
          <p:nvPr/>
        </p:nvPicPr>
        <p:blipFill rotWithShape="1">
          <a:blip r:embed="rId7">
            <a:alphaModFix/>
          </a:blip>
          <a:srcRect/>
          <a:stretch/>
        </p:blipFill>
        <p:spPr>
          <a:xfrm>
            <a:off x="0" y="4536281"/>
            <a:ext cx="1956594" cy="5834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1"/>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210" name="Google Shape;210;p11"/>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211" name="Google Shape;211;p11"/>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212" name="Google Shape;212;p11"/>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213" name="Google Shape;213;p11"/>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sp>
        <p:nvSpPr>
          <p:cNvPr id="214" name="Google Shape;214;p11"/>
          <p:cNvSpPr/>
          <p:nvPr/>
        </p:nvSpPr>
        <p:spPr>
          <a:xfrm>
            <a:off x="0" y="1058863"/>
            <a:ext cx="3779838" cy="1938992"/>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002661"/>
              </a:buClr>
              <a:buSzPts val="2000"/>
              <a:buFont typeface="Arial"/>
              <a:buChar char="•"/>
            </a:pPr>
            <a:r>
              <a:rPr lang="cs-CZ" sz="2000" dirty="0">
                <a:solidFill>
                  <a:srgbClr val="002661"/>
                </a:solidFill>
                <a:latin typeface="Calibri"/>
                <a:ea typeface="Calibri"/>
                <a:cs typeface="Calibri"/>
                <a:sym typeface="Calibri"/>
              </a:rPr>
              <a:t> In Diary, the user has overview of his/her recorded projects in different roles and about his/her evaluation of the experiences. </a:t>
            </a:r>
            <a:endParaRPr dirty="0"/>
          </a:p>
          <a:p>
            <a:pPr marL="0" marR="0" lvl="0" indent="-127000" algn="l" rtl="0">
              <a:spcBef>
                <a:spcPts val="0"/>
              </a:spcBef>
              <a:spcAft>
                <a:spcPts val="0"/>
              </a:spcAft>
              <a:buClr>
                <a:srgbClr val="002661"/>
              </a:buClr>
              <a:buSzPts val="2000"/>
              <a:buFont typeface="Arial"/>
              <a:buChar char="•"/>
            </a:pPr>
            <a:r>
              <a:rPr lang="cs-CZ" sz="2000" dirty="0">
                <a:solidFill>
                  <a:srgbClr val="002661"/>
                </a:solidFill>
                <a:latin typeface="Calibri"/>
                <a:ea typeface="Calibri"/>
                <a:cs typeface="Calibri"/>
                <a:sym typeface="Calibri"/>
              </a:rPr>
              <a:t> Of course, it‘s possible to click and edit the projects.</a:t>
            </a:r>
            <a:endParaRPr sz="2000" dirty="0">
              <a:solidFill>
                <a:srgbClr val="002661"/>
              </a:solidFill>
              <a:latin typeface="Calibri"/>
              <a:ea typeface="Calibri"/>
              <a:cs typeface="Calibri"/>
              <a:sym typeface="Calibri"/>
            </a:endParaRPr>
          </a:p>
        </p:txBody>
      </p:sp>
      <p:pic>
        <p:nvPicPr>
          <p:cNvPr id="215" name="Google Shape;215;p11"/>
          <p:cNvPicPr preferRelativeResize="0"/>
          <p:nvPr/>
        </p:nvPicPr>
        <p:blipFill rotWithShape="1">
          <a:blip r:embed="rId6">
            <a:alphaModFix/>
          </a:blip>
          <a:srcRect/>
          <a:stretch/>
        </p:blipFill>
        <p:spPr>
          <a:xfrm>
            <a:off x="4464844" y="892175"/>
            <a:ext cx="4679156" cy="3632993"/>
          </a:xfrm>
          <a:prstGeom prst="rect">
            <a:avLst/>
          </a:prstGeom>
          <a:noFill/>
          <a:ln>
            <a:noFill/>
          </a:ln>
        </p:spPr>
      </p:pic>
      <p:pic>
        <p:nvPicPr>
          <p:cNvPr id="2" name="Google Shape;246;p14">
            <a:extLst>
              <a:ext uri="{FF2B5EF4-FFF2-40B4-BE49-F238E27FC236}">
                <a16:creationId xmlns:a16="http://schemas.microsoft.com/office/drawing/2014/main" id="{90E28E2D-696E-5D73-FAC6-EAC8034D4478}"/>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F928C633-7330-CF07-FEA1-705FADEF38AD}"/>
              </a:ext>
            </a:extLst>
          </p:cNvPr>
          <p:cNvPicPr preferRelativeResize="0"/>
          <p:nvPr/>
        </p:nvPicPr>
        <p:blipFill rotWithShape="1">
          <a:blip r:embed="rId7">
            <a:alphaModFix/>
          </a:blip>
          <a:srcRect/>
          <a:stretch/>
        </p:blipFill>
        <p:spPr>
          <a:xfrm>
            <a:off x="67047" y="4550569"/>
            <a:ext cx="1956594" cy="5834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2"/>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222" name="Google Shape;222;p12"/>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223" name="Google Shape;223;p12"/>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224" name="Google Shape;224;p12"/>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225" name="Google Shape;225;p12"/>
          <p:cNvSpPr txBox="1"/>
          <p:nvPr/>
        </p:nvSpPr>
        <p:spPr>
          <a:xfrm>
            <a:off x="611560" y="0"/>
            <a:ext cx="835342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a:t>
            </a:r>
            <a:endParaRPr/>
          </a:p>
          <a:p>
            <a:pPr marL="0" marR="0" lvl="0" indent="0" algn="l" rtl="0">
              <a:spcBef>
                <a:spcPts val="0"/>
              </a:spcBef>
              <a:spcAft>
                <a:spcPts val="0"/>
              </a:spcAft>
              <a:buNone/>
            </a:pPr>
            <a:r>
              <a:rPr lang="cs-CZ" sz="2800" b="1">
                <a:solidFill>
                  <a:srgbClr val="FFE600"/>
                </a:solidFill>
                <a:latin typeface="Calibri"/>
                <a:ea typeface="Calibri"/>
                <a:cs typeface="Calibri"/>
                <a:sym typeface="Calibri"/>
              </a:rPr>
              <a:t>work?</a:t>
            </a:r>
            <a:endParaRPr sz="2800" b="1">
              <a:solidFill>
                <a:srgbClr val="FFE600"/>
              </a:solidFill>
              <a:latin typeface="Calibri"/>
              <a:ea typeface="Calibri"/>
              <a:cs typeface="Calibri"/>
              <a:sym typeface="Calibri"/>
            </a:endParaRPr>
          </a:p>
        </p:txBody>
      </p:sp>
      <p:sp>
        <p:nvSpPr>
          <p:cNvPr id="226" name="Google Shape;226;p12"/>
          <p:cNvSpPr/>
          <p:nvPr/>
        </p:nvSpPr>
        <p:spPr>
          <a:xfrm>
            <a:off x="107950" y="915988"/>
            <a:ext cx="4248150" cy="32624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Besides editing the project and adding more experiences, there are more options:</a:t>
            </a:r>
            <a:endParaRPr sz="2000">
              <a:solidFill>
                <a:srgbClr val="002661"/>
              </a:solidFill>
              <a:latin typeface="Calibri"/>
              <a:ea typeface="Calibri"/>
              <a:cs typeface="Calibri"/>
              <a:sym typeface="Calibri"/>
            </a:endParaRPr>
          </a:p>
          <a:p>
            <a:pPr marL="0" marR="0" lvl="0" indent="-114300" algn="l" rtl="0">
              <a:spcBef>
                <a:spcPts val="0"/>
              </a:spcBef>
              <a:spcAft>
                <a:spcPts val="0"/>
              </a:spcAft>
              <a:buClr>
                <a:srgbClr val="002661"/>
              </a:buClr>
              <a:buSzPts val="1800"/>
              <a:buFont typeface="Arial"/>
              <a:buChar char="•"/>
            </a:pPr>
            <a:r>
              <a:rPr lang="cs-CZ" sz="1800">
                <a:solidFill>
                  <a:srgbClr val="002661"/>
                </a:solidFill>
                <a:latin typeface="Calibri"/>
                <a:ea typeface="Calibri"/>
                <a:cs typeface="Calibri"/>
                <a:sym typeface="Calibri"/>
              </a:rPr>
              <a:t> </a:t>
            </a:r>
            <a:r>
              <a:rPr lang="cs-CZ" sz="1600">
                <a:solidFill>
                  <a:srgbClr val="002661"/>
                </a:solidFill>
                <a:latin typeface="Calibri"/>
                <a:ea typeface="Calibri"/>
                <a:cs typeface="Calibri"/>
                <a:sym typeface="Calibri"/>
              </a:rPr>
              <a:t>Ask organizers for electronic badge, by which they will confirm the user‘s experiences recorded in the application. You should have at least 7 recorded experiences to get a badge.</a:t>
            </a:r>
            <a:endParaRPr sz="1600">
              <a:solidFill>
                <a:srgbClr val="002661"/>
              </a:solidFill>
              <a:latin typeface="Calibri"/>
              <a:ea typeface="Calibri"/>
              <a:cs typeface="Calibri"/>
              <a:sym typeface="Calibri"/>
            </a:endParaRPr>
          </a:p>
          <a:p>
            <a:pPr marL="0" marR="0" lvl="0" indent="-101600" algn="l" rtl="0">
              <a:spcBef>
                <a:spcPts val="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Get info, which experiences can be recorded into Youthpass and how to do it (for Erasmus + and European Solidarity Corps projects). </a:t>
            </a:r>
            <a:endParaRPr sz="1600">
              <a:solidFill>
                <a:srgbClr val="002661"/>
              </a:solidFill>
              <a:latin typeface="Calibri"/>
              <a:ea typeface="Calibri"/>
              <a:cs typeface="Calibri"/>
              <a:sym typeface="Calibri"/>
            </a:endParaRPr>
          </a:p>
          <a:p>
            <a:pPr marL="0" marR="0" lvl="0" indent="-101600" algn="l" rtl="0">
              <a:spcBef>
                <a:spcPts val="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Get info about how to write experiences into CV in Europass format. </a:t>
            </a:r>
            <a:endParaRPr sz="16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DB40154C-D5A5-D78C-CE4A-A9674F3733EB}"/>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227" name="Google Shape;227;p12"/>
          <p:cNvPicPr preferRelativeResize="0"/>
          <p:nvPr/>
        </p:nvPicPr>
        <p:blipFill rotWithShape="1">
          <a:blip r:embed="rId6">
            <a:alphaModFix/>
          </a:blip>
          <a:srcRect/>
          <a:stretch/>
        </p:blipFill>
        <p:spPr>
          <a:xfrm>
            <a:off x="4419600" y="123825"/>
            <a:ext cx="4724400" cy="4875213"/>
          </a:xfrm>
          <a:prstGeom prst="rect">
            <a:avLst/>
          </a:prstGeom>
          <a:noFill/>
          <a:ln>
            <a:noFill/>
          </a:ln>
        </p:spPr>
      </p:pic>
      <p:pic>
        <p:nvPicPr>
          <p:cNvPr id="3" name="Google Shape;261;p15" descr="improve_logo_negativ.png">
            <a:extLst>
              <a:ext uri="{FF2B5EF4-FFF2-40B4-BE49-F238E27FC236}">
                <a16:creationId xmlns:a16="http://schemas.microsoft.com/office/drawing/2014/main" id="{38D89BF9-5B9E-32F4-C654-D99ED2DA4A41}"/>
              </a:ext>
            </a:extLst>
          </p:cNvPr>
          <p:cNvPicPr preferRelativeResize="0"/>
          <p:nvPr/>
        </p:nvPicPr>
        <p:blipFill rotWithShape="1">
          <a:blip r:embed="rId7">
            <a:alphaModFix/>
          </a:blip>
          <a:srcRect/>
          <a:stretch/>
        </p:blipFill>
        <p:spPr>
          <a:xfrm>
            <a:off x="0" y="4550569"/>
            <a:ext cx="1956594" cy="583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3"/>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234" name="Google Shape;234;p13"/>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235" name="Google Shape;235;p13"/>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236" name="Google Shape;236;p13"/>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237" name="Google Shape;237;p13"/>
          <p:cNvSpPr txBox="1"/>
          <p:nvPr/>
        </p:nvSpPr>
        <p:spPr>
          <a:xfrm>
            <a:off x="611560" y="0"/>
            <a:ext cx="835342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a:t>
            </a:r>
            <a:endParaRPr sz="2800" b="1">
              <a:solidFill>
                <a:srgbClr val="FFE600"/>
              </a:solidFill>
              <a:latin typeface="Calibri"/>
              <a:ea typeface="Calibri"/>
              <a:cs typeface="Calibri"/>
              <a:sym typeface="Calibri"/>
            </a:endParaRPr>
          </a:p>
          <a:p>
            <a:pPr marL="0" marR="0" lvl="0" indent="0" algn="l" rtl="0">
              <a:spcBef>
                <a:spcPts val="0"/>
              </a:spcBef>
              <a:spcAft>
                <a:spcPts val="0"/>
              </a:spcAft>
              <a:buNone/>
            </a:pPr>
            <a:r>
              <a:rPr lang="cs-CZ" sz="2800" b="1">
                <a:solidFill>
                  <a:srgbClr val="FFE600"/>
                </a:solidFill>
                <a:latin typeface="Calibri"/>
                <a:ea typeface="Calibri"/>
                <a:cs typeface="Calibri"/>
                <a:sym typeface="Calibri"/>
              </a:rPr>
              <a:t>work?</a:t>
            </a:r>
            <a:endParaRPr sz="2800" b="1">
              <a:solidFill>
                <a:srgbClr val="FFE600"/>
              </a:solidFill>
              <a:latin typeface="Calibri"/>
              <a:ea typeface="Calibri"/>
              <a:cs typeface="Calibri"/>
              <a:sym typeface="Calibri"/>
            </a:endParaRPr>
          </a:p>
        </p:txBody>
      </p:sp>
      <p:sp>
        <p:nvSpPr>
          <p:cNvPr id="239" name="Google Shape;239;p13"/>
          <p:cNvSpPr/>
          <p:nvPr/>
        </p:nvSpPr>
        <p:spPr>
          <a:xfrm>
            <a:off x="0" y="1058863"/>
            <a:ext cx="4572000" cy="1938992"/>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Important functionality is also planning, where the user can select, to which „goal“ or role he/she would like to aim. </a:t>
            </a:r>
            <a:endParaRPr/>
          </a:p>
          <a:p>
            <a:pPr marL="0" marR="0" lvl="0" indent="-127000" algn="l" rtl="0">
              <a:spcBef>
                <a:spcPts val="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The application then advises, on which competences to focus and suggests, what the user could do to reach this goal. </a:t>
            </a:r>
            <a:endParaRPr sz="20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F594A457-A020-4ECE-4AB7-EEE263C36134}"/>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238" name="Google Shape;238;p13" descr="14 Plan.PNG"/>
          <p:cNvPicPr preferRelativeResize="0"/>
          <p:nvPr/>
        </p:nvPicPr>
        <p:blipFill rotWithShape="1">
          <a:blip r:embed="rId6">
            <a:alphaModFix/>
          </a:blip>
          <a:srcRect/>
          <a:stretch/>
        </p:blipFill>
        <p:spPr>
          <a:xfrm>
            <a:off x="4436268" y="7144"/>
            <a:ext cx="4707731" cy="5143500"/>
          </a:xfrm>
          <a:prstGeom prst="rect">
            <a:avLst/>
          </a:prstGeom>
          <a:noFill/>
          <a:ln>
            <a:noFill/>
          </a:ln>
        </p:spPr>
      </p:pic>
      <p:pic>
        <p:nvPicPr>
          <p:cNvPr id="3" name="Google Shape;261;p15" descr="improve_logo_negativ.png">
            <a:extLst>
              <a:ext uri="{FF2B5EF4-FFF2-40B4-BE49-F238E27FC236}">
                <a16:creationId xmlns:a16="http://schemas.microsoft.com/office/drawing/2014/main" id="{1227EADD-6A6E-5FE1-A355-016EDEA4886B}"/>
              </a:ext>
            </a:extLst>
          </p:cNvPr>
          <p:cNvPicPr preferRelativeResize="0"/>
          <p:nvPr/>
        </p:nvPicPr>
        <p:blipFill rotWithShape="1">
          <a:blip r:embed="rId7">
            <a:alphaModFix/>
          </a:blip>
          <a:srcRect/>
          <a:stretch/>
        </p:blipFill>
        <p:spPr>
          <a:xfrm>
            <a:off x="0" y="4567238"/>
            <a:ext cx="1956594" cy="5834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4"/>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246" name="Google Shape;246;p14"/>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247" name="Google Shape;247;p14"/>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248" name="Google Shape;248;p14"/>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249" name="Google Shape;249;p14"/>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Other information about IM-PROVE</a:t>
            </a:r>
            <a:endParaRPr sz="2800" b="1">
              <a:solidFill>
                <a:srgbClr val="FFE600"/>
              </a:solidFill>
              <a:latin typeface="Calibri"/>
              <a:ea typeface="Calibri"/>
              <a:cs typeface="Calibri"/>
              <a:sym typeface="Calibri"/>
            </a:endParaRPr>
          </a:p>
        </p:txBody>
      </p:sp>
      <p:sp>
        <p:nvSpPr>
          <p:cNvPr id="250" name="Google Shape;250;p14"/>
          <p:cNvSpPr txBox="1"/>
          <p:nvPr/>
        </p:nvSpPr>
        <p:spPr>
          <a:xfrm>
            <a:off x="539750" y="915988"/>
            <a:ext cx="7704138" cy="2400657"/>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Find it on improve.inexsda.cz – this is a full version of the app, you can open it on computer as well as in browser on your mobile phone</a:t>
            </a:r>
            <a:endParaRPr sz="2000">
              <a:solidFill>
                <a:srgbClr val="002661"/>
              </a:solidFill>
              <a:latin typeface="Calibri"/>
              <a:ea typeface="Calibri"/>
              <a:cs typeface="Calibri"/>
              <a:sym typeface="Calibri"/>
            </a:endParaRPr>
          </a:p>
          <a:p>
            <a:pPr marL="0" marR="0" lvl="0" indent="-127000" algn="l" rtl="0">
              <a:spcBef>
                <a:spcPts val="120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Light version – mobile app – downloadable App Store (iOS) and Play Store (Android).</a:t>
            </a:r>
            <a:endParaRPr sz="2000">
              <a:solidFill>
                <a:srgbClr val="002661"/>
              </a:solidFill>
              <a:latin typeface="Calibri"/>
              <a:ea typeface="Calibri"/>
              <a:cs typeface="Calibri"/>
              <a:sym typeface="Calibri"/>
            </a:endParaRPr>
          </a:p>
          <a:p>
            <a:pPr marL="0" marR="0" lvl="0" indent="-127000" algn="l" rtl="0">
              <a:spcBef>
                <a:spcPts val="120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Languages: Czech, Slovene, English, French</a:t>
            </a:r>
            <a:endParaRPr sz="2000">
              <a:solidFill>
                <a:srgbClr val="002661"/>
              </a:solidFill>
              <a:latin typeface="Calibri"/>
              <a:ea typeface="Calibri"/>
              <a:cs typeface="Calibri"/>
              <a:sym typeface="Calibri"/>
            </a:endParaRPr>
          </a:p>
          <a:p>
            <a:pPr marL="0" marR="0" lvl="0" indent="0" algn="l" rtl="0">
              <a:spcBef>
                <a:spcPts val="1200"/>
              </a:spcBef>
              <a:spcAft>
                <a:spcPts val="0"/>
              </a:spcAft>
              <a:buClr>
                <a:schemeClr val="dk1"/>
              </a:buClr>
              <a:buSzPts val="2000"/>
              <a:buFont typeface="Arial"/>
              <a:buNone/>
            </a:pPr>
            <a:endParaRPr sz="2000">
              <a:solidFill>
                <a:srgbClr val="002661"/>
              </a:solidFill>
              <a:latin typeface="Calibri"/>
              <a:ea typeface="Calibri"/>
              <a:cs typeface="Calibri"/>
              <a:sym typeface="Calibri"/>
            </a:endParaRPr>
          </a:p>
        </p:txBody>
      </p:sp>
      <p:pic>
        <p:nvPicPr>
          <p:cNvPr id="2" name="Google Shape;261;p15" descr="improve_logo_negativ.png">
            <a:extLst>
              <a:ext uri="{FF2B5EF4-FFF2-40B4-BE49-F238E27FC236}">
                <a16:creationId xmlns:a16="http://schemas.microsoft.com/office/drawing/2014/main" id="{5BE06109-AA0C-E4EB-24FE-98035330502A}"/>
              </a:ext>
            </a:extLst>
          </p:cNvPr>
          <p:cNvPicPr preferRelativeResize="0"/>
          <p:nvPr/>
        </p:nvPicPr>
        <p:blipFill rotWithShape="1">
          <a:blip r:embed="rId6">
            <a:alphaModFix/>
          </a:blip>
          <a:srcRect/>
          <a:stretch/>
        </p:blipFill>
        <p:spPr>
          <a:xfrm>
            <a:off x="145628" y="4550569"/>
            <a:ext cx="1956594" cy="5834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5"/>
          <p:cNvPicPr preferRelativeResize="0"/>
          <p:nvPr/>
        </p:nvPicPr>
        <p:blipFill rotWithShape="1">
          <a:blip r:embed="rId3">
            <a:alphaModFix/>
          </a:blip>
          <a:srcRect/>
          <a:stretch/>
        </p:blipFill>
        <p:spPr>
          <a:xfrm>
            <a:off x="0" y="-1283"/>
            <a:ext cx="9144000" cy="5143500"/>
          </a:xfrm>
          <a:prstGeom prst="rect">
            <a:avLst/>
          </a:prstGeom>
          <a:noFill/>
          <a:ln>
            <a:noFill/>
          </a:ln>
        </p:spPr>
      </p:pic>
      <p:sp>
        <p:nvSpPr>
          <p:cNvPr id="256" name="Google Shape;256;p15"/>
          <p:cNvSpPr txBox="1"/>
          <p:nvPr/>
        </p:nvSpPr>
        <p:spPr>
          <a:xfrm>
            <a:off x="2411413" y="2063750"/>
            <a:ext cx="4608859"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b="1" dirty="0">
                <a:solidFill>
                  <a:srgbClr val="FFE600"/>
                </a:solidFill>
                <a:latin typeface="Calibri"/>
                <a:ea typeface="Calibri"/>
                <a:cs typeface="Calibri"/>
                <a:sym typeface="Calibri"/>
              </a:rPr>
              <a:t>CONTACT:</a:t>
            </a:r>
            <a:endParaRPr sz="2000" b="1" dirty="0">
              <a:solidFill>
                <a:srgbClr val="FFE600"/>
              </a:solidFill>
              <a:latin typeface="Calibri"/>
              <a:ea typeface="Calibri"/>
              <a:cs typeface="Calibri"/>
              <a:sym typeface="Calibri"/>
            </a:endParaRPr>
          </a:p>
          <a:p>
            <a:pPr marL="0" marR="0" lvl="0" indent="0" algn="l" rtl="0">
              <a:spcBef>
                <a:spcPts val="0"/>
              </a:spcBef>
              <a:spcAft>
                <a:spcPts val="0"/>
              </a:spcAft>
              <a:buNone/>
            </a:pPr>
            <a:r>
              <a:rPr lang="sr-Latn-RS" sz="2000" b="0" i="0" dirty="0">
                <a:solidFill>
                  <a:srgbClr val="FFFFFF"/>
                </a:solidFill>
                <a:effectLst/>
                <a:latin typeface="grotesk"/>
              </a:rPr>
              <a:t>E: </a:t>
            </a:r>
            <a:r>
              <a:rPr lang="sr-Latn-RS" sz="2000" b="0" i="0" dirty="0">
                <a:solidFill>
                  <a:srgbClr val="FFFFFF"/>
                </a:solidFill>
                <a:effectLst/>
                <a:latin typeface="grotesk"/>
                <a:hlinkClick r:id="rId4"/>
              </a:rPr>
              <a:t>improve@inexsda.cz</a:t>
            </a:r>
            <a:br>
              <a:rPr lang="sr-Latn-RS" sz="2000" dirty="0"/>
            </a:br>
            <a:r>
              <a:rPr lang="sr-Latn-RS" sz="2000" b="0" i="0" dirty="0">
                <a:solidFill>
                  <a:srgbClr val="FFFFFF"/>
                </a:solidFill>
                <a:effectLst/>
                <a:latin typeface="grotesk"/>
              </a:rPr>
              <a:t>T: +420 222 362 713</a:t>
            </a:r>
            <a:endParaRPr sz="2000" dirty="0">
              <a:solidFill>
                <a:schemeClr val="lt1"/>
              </a:solidFill>
              <a:latin typeface="Calibri"/>
              <a:ea typeface="Calibri"/>
              <a:cs typeface="Calibri"/>
              <a:sym typeface="Calibri"/>
            </a:endParaRPr>
          </a:p>
        </p:txBody>
      </p:sp>
      <p:pic>
        <p:nvPicPr>
          <p:cNvPr id="257" name="Google Shape;257;p15"/>
          <p:cNvPicPr preferRelativeResize="0"/>
          <p:nvPr/>
        </p:nvPicPr>
        <p:blipFill rotWithShape="1">
          <a:blip r:embed="rId5">
            <a:alphaModFix/>
          </a:blip>
          <a:srcRect/>
          <a:stretch/>
        </p:blipFill>
        <p:spPr>
          <a:xfrm>
            <a:off x="1258888" y="1604963"/>
            <a:ext cx="1368425" cy="1933575"/>
          </a:xfrm>
          <a:prstGeom prst="rect">
            <a:avLst/>
          </a:prstGeom>
          <a:noFill/>
          <a:ln>
            <a:noFill/>
          </a:ln>
        </p:spPr>
      </p:pic>
      <p:pic>
        <p:nvPicPr>
          <p:cNvPr id="258" name="Google Shape;258;p15"/>
          <p:cNvPicPr preferRelativeResize="0"/>
          <p:nvPr/>
        </p:nvPicPr>
        <p:blipFill rotWithShape="1">
          <a:blip r:embed="rId5">
            <a:alphaModFix/>
          </a:blip>
          <a:srcRect/>
          <a:stretch/>
        </p:blipFill>
        <p:spPr>
          <a:xfrm>
            <a:off x="615950" y="1604963"/>
            <a:ext cx="1368425" cy="1933575"/>
          </a:xfrm>
          <a:prstGeom prst="rect">
            <a:avLst/>
          </a:prstGeom>
          <a:noFill/>
          <a:ln>
            <a:noFill/>
          </a:ln>
        </p:spPr>
      </p:pic>
      <p:pic>
        <p:nvPicPr>
          <p:cNvPr id="260" name="Google Shape;260;p15"/>
          <p:cNvPicPr preferRelativeResize="0"/>
          <p:nvPr/>
        </p:nvPicPr>
        <p:blipFill rotWithShape="1">
          <a:blip r:embed="rId6">
            <a:alphaModFix/>
          </a:blip>
          <a:srcRect/>
          <a:stretch/>
        </p:blipFill>
        <p:spPr>
          <a:xfrm>
            <a:off x="5290926" y="4074615"/>
            <a:ext cx="1444625" cy="667544"/>
          </a:xfrm>
          <a:prstGeom prst="rect">
            <a:avLst/>
          </a:prstGeom>
          <a:noFill/>
          <a:ln>
            <a:noFill/>
          </a:ln>
        </p:spPr>
      </p:pic>
      <p:pic>
        <p:nvPicPr>
          <p:cNvPr id="261" name="Google Shape;261;p15" descr="improve_logo_negativ.png"/>
          <p:cNvPicPr preferRelativeResize="0"/>
          <p:nvPr/>
        </p:nvPicPr>
        <p:blipFill rotWithShape="1">
          <a:blip r:embed="rId7">
            <a:alphaModFix/>
          </a:blip>
          <a:srcRect/>
          <a:stretch/>
        </p:blipFill>
        <p:spPr>
          <a:xfrm>
            <a:off x="7025059" y="156766"/>
            <a:ext cx="1956594" cy="583406"/>
          </a:xfrm>
          <a:prstGeom prst="rect">
            <a:avLst/>
          </a:prstGeom>
          <a:noFill/>
          <a:ln>
            <a:noFill/>
          </a:ln>
        </p:spPr>
      </p:pic>
      <p:pic>
        <p:nvPicPr>
          <p:cNvPr id="5" name="Picture 4">
            <a:extLst>
              <a:ext uri="{FF2B5EF4-FFF2-40B4-BE49-F238E27FC236}">
                <a16:creationId xmlns:a16="http://schemas.microsoft.com/office/drawing/2014/main" id="{C566682E-D3E1-2BA4-773F-FCB7C771A525}"/>
              </a:ext>
            </a:extLst>
          </p:cNvPr>
          <p:cNvPicPr>
            <a:picLocks noChangeAspect="1"/>
          </p:cNvPicPr>
          <p:nvPr/>
        </p:nvPicPr>
        <p:blipFill>
          <a:blip r:embed="rId8"/>
          <a:stretch>
            <a:fillRect/>
          </a:stretch>
        </p:blipFill>
        <p:spPr>
          <a:xfrm>
            <a:off x="3057471" y="4247857"/>
            <a:ext cx="1847104" cy="460981"/>
          </a:xfrm>
          <a:prstGeom prst="rect">
            <a:avLst/>
          </a:prstGeom>
        </p:spPr>
      </p:pic>
      <p:pic>
        <p:nvPicPr>
          <p:cNvPr id="11" name="Picture 10">
            <a:extLst>
              <a:ext uri="{FF2B5EF4-FFF2-40B4-BE49-F238E27FC236}">
                <a16:creationId xmlns:a16="http://schemas.microsoft.com/office/drawing/2014/main" id="{54E19295-396F-C71C-DFF3-C5A52F352839}"/>
              </a:ext>
            </a:extLst>
          </p:cNvPr>
          <p:cNvPicPr>
            <a:picLocks noChangeAspect="1"/>
          </p:cNvPicPr>
          <p:nvPr/>
        </p:nvPicPr>
        <p:blipFill>
          <a:blip r:embed="rId9"/>
          <a:stretch>
            <a:fillRect/>
          </a:stretch>
        </p:blipFill>
        <p:spPr>
          <a:xfrm>
            <a:off x="7508253" y="4070655"/>
            <a:ext cx="1135435" cy="650071"/>
          </a:xfrm>
          <a:prstGeom prst="rect">
            <a:avLst/>
          </a:prstGeom>
        </p:spPr>
      </p:pic>
      <p:pic>
        <p:nvPicPr>
          <p:cNvPr id="12" name="Google Shape;95;p1" descr="EU flag-Erasmus+_vect_NEG [White].png">
            <a:extLst>
              <a:ext uri="{FF2B5EF4-FFF2-40B4-BE49-F238E27FC236}">
                <a16:creationId xmlns:a16="http://schemas.microsoft.com/office/drawing/2014/main" id="{2841FA9D-872B-704F-A2AD-44CD767CC339}"/>
              </a:ext>
            </a:extLst>
          </p:cNvPr>
          <p:cNvPicPr preferRelativeResize="0"/>
          <p:nvPr/>
        </p:nvPicPr>
        <p:blipFill rotWithShape="1">
          <a:blip r:embed="rId10">
            <a:alphaModFix/>
          </a:blip>
          <a:srcRect/>
          <a:stretch/>
        </p:blipFill>
        <p:spPr>
          <a:xfrm>
            <a:off x="168375" y="3961109"/>
            <a:ext cx="2736850" cy="78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06" name="Google Shape;106;p2"/>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application for volunteers</a:t>
            </a:r>
            <a:endParaRPr sz="2800" b="1">
              <a:solidFill>
                <a:srgbClr val="FFE600"/>
              </a:solidFill>
              <a:latin typeface="Calibri"/>
              <a:ea typeface="Calibri"/>
              <a:cs typeface="Calibri"/>
              <a:sym typeface="Calibri"/>
            </a:endParaRPr>
          </a:p>
        </p:txBody>
      </p:sp>
      <p:sp>
        <p:nvSpPr>
          <p:cNvPr id="107" name="Google Shape;107;p2"/>
          <p:cNvSpPr txBox="1"/>
          <p:nvPr/>
        </p:nvSpPr>
        <p:spPr>
          <a:xfrm>
            <a:off x="539552" y="843558"/>
            <a:ext cx="8353425" cy="3785652"/>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Tool to record volunteering experiences and their „translation“ into the language of competences (knowledge, skills, attitudes).</a:t>
            </a:r>
            <a:endParaRPr sz="2000">
              <a:solidFill>
                <a:srgbClr val="002661"/>
              </a:solidFill>
              <a:latin typeface="Calibri"/>
              <a:ea typeface="Calibri"/>
              <a:cs typeface="Calibri"/>
              <a:sym typeface="Calibri"/>
            </a:endParaRPr>
          </a:p>
          <a:p>
            <a:pPr marL="0" marR="0" lvl="0" indent="-127000" algn="l" rtl="0">
              <a:spcBef>
                <a:spcPts val="120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It helps the volunteers: </a:t>
            </a:r>
            <a:endParaRPr sz="2000">
              <a:solidFill>
                <a:srgbClr val="002661"/>
              </a:solidFill>
              <a:latin typeface="Calibri"/>
              <a:ea typeface="Calibri"/>
              <a:cs typeface="Calibri"/>
              <a:sym typeface="Calibri"/>
            </a:endParaRPr>
          </a:p>
          <a:p>
            <a:pPr marL="457200" marR="0" lvl="1" indent="-127000" algn="l" rtl="0">
              <a:spcBef>
                <a:spcPts val="1200"/>
              </a:spcBef>
              <a:spcAft>
                <a:spcPts val="0"/>
              </a:spcAft>
              <a:buClr>
                <a:srgbClr val="002661"/>
              </a:buClr>
              <a:buSzPts val="2000"/>
              <a:buFont typeface="Arial"/>
              <a:buChar char="•"/>
            </a:pPr>
            <a:r>
              <a:rPr lang="cs-CZ" sz="2000" b="0" i="0" u="none" strike="noStrike" cap="none">
                <a:solidFill>
                  <a:srgbClr val="002661"/>
                </a:solidFill>
                <a:latin typeface="Calibri"/>
                <a:ea typeface="Calibri"/>
                <a:cs typeface="Calibri"/>
                <a:sym typeface="Calibri"/>
              </a:rPr>
              <a:t> understand and word, what they learned through volunteering</a:t>
            </a:r>
            <a:endParaRPr sz="2000" b="0" i="0" u="none" strike="noStrike" cap="none">
              <a:solidFill>
                <a:srgbClr val="002661"/>
              </a:solidFill>
              <a:latin typeface="Calibri"/>
              <a:ea typeface="Calibri"/>
              <a:cs typeface="Calibri"/>
              <a:sym typeface="Calibri"/>
            </a:endParaRPr>
          </a:p>
          <a:p>
            <a:pPr marL="457200" marR="0" lvl="1" indent="-127000" algn="l" rtl="0">
              <a:spcBef>
                <a:spcPts val="1200"/>
              </a:spcBef>
              <a:spcAft>
                <a:spcPts val="0"/>
              </a:spcAft>
              <a:buClr>
                <a:srgbClr val="002661"/>
              </a:buClr>
              <a:buSzPts val="2000"/>
              <a:buFont typeface="Arial"/>
              <a:buChar char="•"/>
            </a:pPr>
            <a:r>
              <a:rPr lang="cs-CZ" sz="2000" b="0" i="0" u="none" strike="noStrike" cap="none">
                <a:solidFill>
                  <a:srgbClr val="002661"/>
                </a:solidFill>
                <a:latin typeface="Calibri"/>
                <a:ea typeface="Calibri"/>
                <a:cs typeface="Calibri"/>
                <a:sym typeface="Calibri"/>
              </a:rPr>
              <a:t> have recorded all the volunteering experiences in different roles on one spot</a:t>
            </a:r>
            <a:endParaRPr sz="2000" b="0" i="0" u="none" strike="noStrike" cap="none">
              <a:solidFill>
                <a:srgbClr val="002661"/>
              </a:solidFill>
              <a:latin typeface="Calibri"/>
              <a:ea typeface="Calibri"/>
              <a:cs typeface="Calibri"/>
              <a:sym typeface="Calibri"/>
            </a:endParaRPr>
          </a:p>
          <a:p>
            <a:pPr marL="457200" marR="0" lvl="1" indent="-127000" algn="l" rtl="0">
              <a:spcBef>
                <a:spcPts val="1200"/>
              </a:spcBef>
              <a:spcAft>
                <a:spcPts val="0"/>
              </a:spcAft>
              <a:buClr>
                <a:srgbClr val="002661"/>
              </a:buClr>
              <a:buSzPts val="2000"/>
              <a:buFont typeface="Arial"/>
              <a:buChar char="•"/>
            </a:pPr>
            <a:r>
              <a:rPr lang="cs-CZ" sz="2000" b="0" i="0" u="none" strike="noStrike" cap="none">
                <a:solidFill>
                  <a:srgbClr val="002661"/>
                </a:solidFill>
                <a:latin typeface="Calibri"/>
                <a:ea typeface="Calibri"/>
                <a:cs typeface="Calibri"/>
                <a:sym typeface="Calibri"/>
              </a:rPr>
              <a:t> record their experiences and competences into CV for example</a:t>
            </a:r>
            <a:endParaRPr sz="2000" b="0" i="0" u="none" strike="noStrike" cap="none">
              <a:solidFill>
                <a:srgbClr val="002661"/>
              </a:solidFill>
              <a:latin typeface="Calibri"/>
              <a:ea typeface="Calibri"/>
              <a:cs typeface="Calibri"/>
              <a:sym typeface="Calibri"/>
            </a:endParaRPr>
          </a:p>
          <a:p>
            <a:pPr marL="457200" marR="0" lvl="1" indent="-127000" algn="l" rtl="0">
              <a:spcBef>
                <a:spcPts val="1200"/>
              </a:spcBef>
              <a:spcAft>
                <a:spcPts val="0"/>
              </a:spcAft>
              <a:buClr>
                <a:srgbClr val="002661"/>
              </a:buClr>
              <a:buSzPts val="2000"/>
              <a:buFont typeface="Arial"/>
              <a:buChar char="•"/>
            </a:pPr>
            <a:r>
              <a:rPr lang="cs-CZ" sz="2000" b="0" i="0" u="none" strike="noStrike" cap="none">
                <a:solidFill>
                  <a:srgbClr val="002661"/>
                </a:solidFill>
                <a:latin typeface="Calibri"/>
                <a:ea typeface="Calibri"/>
                <a:cs typeface="Calibri"/>
                <a:sym typeface="Calibri"/>
              </a:rPr>
              <a:t> plan their next development</a:t>
            </a:r>
            <a:endParaRPr sz="2000" b="0" i="0" u="none" strike="noStrike" cap="none">
              <a:solidFill>
                <a:srgbClr val="002661"/>
              </a:solidFill>
              <a:latin typeface="Calibri"/>
              <a:ea typeface="Calibri"/>
              <a:cs typeface="Calibri"/>
              <a:sym typeface="Calibri"/>
            </a:endParaRPr>
          </a:p>
          <a:p>
            <a:pPr marL="0" marR="0" lvl="0" indent="-127000" algn="l" rtl="0">
              <a:spcBef>
                <a:spcPts val="1200"/>
              </a:spcBef>
              <a:spcAft>
                <a:spcPts val="0"/>
              </a:spcAft>
              <a:buClr>
                <a:srgbClr val="002661"/>
              </a:buClr>
              <a:buSzPts val="2000"/>
              <a:buFont typeface="Arial"/>
              <a:buChar char="•"/>
            </a:pPr>
            <a:r>
              <a:rPr lang="cs-CZ" sz="2000">
                <a:solidFill>
                  <a:srgbClr val="002661"/>
                </a:solidFill>
                <a:latin typeface="Calibri"/>
                <a:ea typeface="Calibri"/>
                <a:cs typeface="Calibri"/>
                <a:sym typeface="Calibri"/>
              </a:rPr>
              <a:t> It contributes to recognition of volunteering experiences at other sectors.</a:t>
            </a:r>
            <a:endParaRPr sz="2000" b="1">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A05159DE-61CC-136A-D00B-7911A5F533BB}"/>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57408836-9047-4BC7-7DC4-0734F129AEF3}"/>
              </a:ext>
            </a:extLst>
          </p:cNvPr>
          <p:cNvPicPr preferRelativeResize="0"/>
          <p:nvPr/>
        </p:nvPicPr>
        <p:blipFill rotWithShape="1">
          <a:blip r:embed="rId6">
            <a:alphaModFix/>
          </a:blip>
          <a:srcRect/>
          <a:stretch/>
        </p:blipFill>
        <p:spPr>
          <a:xfrm>
            <a:off x="0" y="4536281"/>
            <a:ext cx="1956594" cy="5834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14" name="Google Shape;114;p3"/>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17" name="Google Shape;117;p3"/>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sp>
        <p:nvSpPr>
          <p:cNvPr id="118" name="Google Shape;118;p3"/>
          <p:cNvSpPr txBox="1"/>
          <p:nvPr/>
        </p:nvSpPr>
        <p:spPr>
          <a:xfrm>
            <a:off x="107950" y="987425"/>
            <a:ext cx="835342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improve.inexsda.cz</a:t>
            </a:r>
            <a:endParaRPr sz="2000" b="1">
              <a:solidFill>
                <a:srgbClr val="002661"/>
              </a:solidFill>
              <a:latin typeface="Calibri"/>
              <a:ea typeface="Calibri"/>
              <a:cs typeface="Calibri"/>
              <a:sym typeface="Calibri"/>
            </a:endParaRPr>
          </a:p>
        </p:txBody>
      </p:sp>
      <p:pic>
        <p:nvPicPr>
          <p:cNvPr id="119" name="Google Shape;119;p3" descr="scr 01 main page.jpg"/>
          <p:cNvPicPr preferRelativeResize="0"/>
          <p:nvPr/>
        </p:nvPicPr>
        <p:blipFill rotWithShape="1">
          <a:blip r:embed="rId6">
            <a:alphaModFix/>
          </a:blip>
          <a:srcRect/>
          <a:stretch/>
        </p:blipFill>
        <p:spPr>
          <a:xfrm>
            <a:off x="2707480" y="892174"/>
            <a:ext cx="6436519" cy="3636963"/>
          </a:xfrm>
          <a:prstGeom prst="rect">
            <a:avLst/>
          </a:prstGeom>
          <a:noFill/>
          <a:ln>
            <a:noFill/>
          </a:ln>
        </p:spPr>
      </p:pic>
      <p:pic>
        <p:nvPicPr>
          <p:cNvPr id="2" name="Google Shape;246;p14">
            <a:extLst>
              <a:ext uri="{FF2B5EF4-FFF2-40B4-BE49-F238E27FC236}">
                <a16:creationId xmlns:a16="http://schemas.microsoft.com/office/drawing/2014/main" id="{A6EC326A-9385-D1B0-DE87-D7FB9141C37B}"/>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DD10037F-7403-638A-3BD5-5C44D1A52C46}"/>
              </a:ext>
            </a:extLst>
          </p:cNvPr>
          <p:cNvPicPr preferRelativeResize="0"/>
          <p:nvPr/>
        </p:nvPicPr>
        <p:blipFill rotWithShape="1">
          <a:blip r:embed="rId7">
            <a:alphaModFix/>
          </a:blip>
          <a:srcRect/>
          <a:stretch/>
        </p:blipFill>
        <p:spPr>
          <a:xfrm>
            <a:off x="0" y="4536281"/>
            <a:ext cx="1956594" cy="5834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4678363" y="876301"/>
            <a:ext cx="4465637" cy="3752850"/>
          </a:xfrm>
          <a:prstGeom prst="rect">
            <a:avLst/>
          </a:prstGeom>
          <a:noFill/>
          <a:ln>
            <a:noFill/>
          </a:ln>
        </p:spPr>
      </p:pic>
      <p:pic>
        <p:nvPicPr>
          <p:cNvPr id="125" name="Google Shape;125;p4"/>
          <p:cNvPicPr preferRelativeResize="0"/>
          <p:nvPr/>
        </p:nvPicPr>
        <p:blipFill rotWithShape="1">
          <a:blip r:embed="rId4">
            <a:alphaModFix/>
          </a:blip>
          <a:srcRect/>
          <a:stretch/>
        </p:blipFill>
        <p:spPr>
          <a:xfrm>
            <a:off x="0" y="0"/>
            <a:ext cx="9144000" cy="892175"/>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0" y="4543425"/>
            <a:ext cx="9144000" cy="600075"/>
          </a:xfrm>
          <a:prstGeom prst="rect">
            <a:avLst/>
          </a:prstGeom>
          <a:noFill/>
          <a:ln>
            <a:noFill/>
          </a:ln>
        </p:spPr>
      </p:pic>
      <p:pic>
        <p:nvPicPr>
          <p:cNvPr id="127" name="Google Shape;127;p4"/>
          <p:cNvPicPr preferRelativeResize="0"/>
          <p:nvPr/>
        </p:nvPicPr>
        <p:blipFill rotWithShape="1">
          <a:blip r:embed="rId6">
            <a:alphaModFix/>
          </a:blip>
          <a:srcRect/>
          <a:stretch/>
        </p:blipFill>
        <p:spPr>
          <a:xfrm>
            <a:off x="198438" y="195263"/>
            <a:ext cx="338137" cy="479425"/>
          </a:xfrm>
          <a:prstGeom prst="rect">
            <a:avLst/>
          </a:prstGeom>
          <a:noFill/>
          <a:ln>
            <a:noFill/>
          </a:ln>
        </p:spPr>
      </p:pic>
      <p:pic>
        <p:nvPicPr>
          <p:cNvPr id="128" name="Google Shape;128;p4"/>
          <p:cNvPicPr preferRelativeResize="0"/>
          <p:nvPr/>
        </p:nvPicPr>
        <p:blipFill rotWithShape="1">
          <a:blip r:embed="rId6">
            <a:alphaModFix/>
          </a:blip>
          <a:srcRect/>
          <a:stretch/>
        </p:blipFill>
        <p:spPr>
          <a:xfrm>
            <a:off x="346075" y="195263"/>
            <a:ext cx="338138" cy="479425"/>
          </a:xfrm>
          <a:prstGeom prst="rect">
            <a:avLst/>
          </a:prstGeom>
          <a:noFill/>
          <a:ln>
            <a:noFill/>
          </a:ln>
        </p:spPr>
      </p:pic>
      <p:sp>
        <p:nvSpPr>
          <p:cNvPr id="129" name="Google Shape;129;p4"/>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sp>
        <p:nvSpPr>
          <p:cNvPr id="130" name="Google Shape;130;p4"/>
          <p:cNvSpPr txBox="1"/>
          <p:nvPr/>
        </p:nvSpPr>
        <p:spPr>
          <a:xfrm>
            <a:off x="107950" y="987425"/>
            <a:ext cx="4248026" cy="40010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Profile of the user displays:</a:t>
            </a:r>
            <a:endParaRPr sz="2000">
              <a:solidFill>
                <a:srgbClr val="002661"/>
              </a:solidFill>
              <a:latin typeface="Calibri"/>
              <a:ea typeface="Calibri"/>
              <a:cs typeface="Calibri"/>
              <a:sym typeface="Calibri"/>
            </a:endParaRPr>
          </a:p>
          <a:p>
            <a:pPr marL="0" marR="0" lvl="0" indent="-101600" algn="l" rtl="0">
              <a:spcBef>
                <a:spcPts val="120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number of points (counted from the experiences the user has put into the application)</a:t>
            </a:r>
            <a:endParaRPr sz="1600">
              <a:solidFill>
                <a:srgbClr val="002661"/>
              </a:solidFill>
              <a:latin typeface="Calibri"/>
              <a:ea typeface="Calibri"/>
              <a:cs typeface="Calibri"/>
              <a:sym typeface="Calibri"/>
            </a:endParaRPr>
          </a:p>
          <a:p>
            <a:pPr marL="0" marR="0" lvl="0" indent="-101600" algn="l" rtl="0">
              <a:spcBef>
                <a:spcPts val="120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info about the organisation</a:t>
            </a:r>
            <a:endParaRPr sz="1600">
              <a:solidFill>
                <a:srgbClr val="002661"/>
              </a:solidFill>
              <a:latin typeface="Calibri"/>
              <a:ea typeface="Calibri"/>
              <a:cs typeface="Calibri"/>
              <a:sym typeface="Calibri"/>
            </a:endParaRPr>
          </a:p>
          <a:p>
            <a:pPr marL="0" marR="0" lvl="0" indent="-101600" algn="l" rtl="0">
              <a:spcBef>
                <a:spcPts val="120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competences (displayed as „medals“)</a:t>
            </a:r>
            <a:endParaRPr sz="1600">
              <a:solidFill>
                <a:srgbClr val="002661"/>
              </a:solidFill>
              <a:latin typeface="Calibri"/>
              <a:ea typeface="Calibri"/>
              <a:cs typeface="Calibri"/>
              <a:sym typeface="Calibri"/>
            </a:endParaRPr>
          </a:p>
          <a:p>
            <a:pPr marL="0" marR="0" lvl="0" indent="-101600" algn="l" rtl="0">
              <a:spcBef>
                <a:spcPts val="120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electronic badges user got for his/her projects</a:t>
            </a:r>
            <a:endParaRPr sz="1600">
              <a:solidFill>
                <a:srgbClr val="002661"/>
              </a:solidFill>
              <a:latin typeface="Calibri"/>
              <a:ea typeface="Calibri"/>
              <a:cs typeface="Calibri"/>
              <a:sym typeface="Calibri"/>
            </a:endParaRPr>
          </a:p>
          <a:p>
            <a:pPr marL="0" marR="0" lvl="0" indent="-101600" algn="l" rtl="0">
              <a:spcBef>
                <a:spcPts val="1200"/>
              </a:spcBef>
              <a:spcAft>
                <a:spcPts val="0"/>
              </a:spcAft>
              <a:buClr>
                <a:srgbClr val="002661"/>
              </a:buClr>
              <a:buSzPts val="1600"/>
              <a:buFont typeface="Arial"/>
              <a:buChar char="•"/>
            </a:pPr>
            <a:r>
              <a:rPr lang="cs-CZ" sz="1600">
                <a:solidFill>
                  <a:srgbClr val="002661"/>
                </a:solidFill>
                <a:latin typeface="Calibri"/>
                <a:ea typeface="Calibri"/>
                <a:cs typeface="Calibri"/>
                <a:sym typeface="Calibri"/>
              </a:rPr>
              <a:t> map of one‘s volunteering projects</a:t>
            </a:r>
            <a:endParaRPr sz="1600">
              <a:solidFill>
                <a:srgbClr val="002661"/>
              </a:solidFill>
              <a:latin typeface="Calibri"/>
              <a:ea typeface="Calibri"/>
              <a:cs typeface="Calibri"/>
              <a:sym typeface="Calibri"/>
            </a:endParaRPr>
          </a:p>
          <a:p>
            <a:pPr marL="0" marR="0" lvl="0" indent="0" algn="l" rtl="0">
              <a:spcBef>
                <a:spcPts val="1200"/>
              </a:spcBef>
              <a:spcAft>
                <a:spcPts val="0"/>
              </a:spcAft>
              <a:buNone/>
            </a:pPr>
            <a:r>
              <a:rPr lang="cs-CZ" sz="1600">
                <a:solidFill>
                  <a:srgbClr val="002661"/>
                </a:solidFill>
                <a:latin typeface="Calibri"/>
                <a:ea typeface="Calibri"/>
                <a:cs typeface="Calibri"/>
                <a:sym typeface="Calibri"/>
              </a:rPr>
              <a:t>From this page, you will also get to your public profile (menu below photo).</a:t>
            </a:r>
            <a:endParaRPr sz="1600">
              <a:solidFill>
                <a:srgbClr val="002661"/>
              </a:solidFill>
              <a:latin typeface="Calibri"/>
              <a:ea typeface="Calibri"/>
              <a:cs typeface="Calibri"/>
              <a:sym typeface="Calibri"/>
            </a:endParaRPr>
          </a:p>
          <a:p>
            <a:pPr marL="0" marR="0" lvl="0" indent="0" algn="l" rtl="0">
              <a:spcBef>
                <a:spcPts val="1200"/>
              </a:spcBef>
              <a:spcAft>
                <a:spcPts val="0"/>
              </a:spcAft>
              <a:buNone/>
            </a:pPr>
            <a:r>
              <a:rPr lang="cs-CZ" sz="2000">
                <a:solidFill>
                  <a:srgbClr val="002661"/>
                </a:solidFill>
                <a:latin typeface="Calibri"/>
                <a:ea typeface="Calibri"/>
                <a:cs typeface="Calibri"/>
                <a:sym typeface="Calibri"/>
              </a:rPr>
              <a:t> </a:t>
            </a:r>
            <a:endParaRPr sz="2000" b="1">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7DF2A454-0069-852C-4F59-1618A6E240C5}"/>
              </a:ext>
            </a:extLst>
          </p:cNvPr>
          <p:cNvPicPr preferRelativeResize="0"/>
          <p:nvPr/>
        </p:nvPicPr>
        <p:blipFill rotWithShape="1">
          <a:blip r:embed="rId5">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D98508D9-5F4C-CC61-7A46-A9A18E0A17A6}"/>
              </a:ext>
            </a:extLst>
          </p:cNvPr>
          <p:cNvPicPr preferRelativeResize="0"/>
          <p:nvPr/>
        </p:nvPicPr>
        <p:blipFill rotWithShape="1">
          <a:blip r:embed="rId7">
            <a:alphaModFix/>
          </a:blip>
          <a:srcRect/>
          <a:stretch/>
        </p:blipFill>
        <p:spPr>
          <a:xfrm>
            <a:off x="0" y="4524275"/>
            <a:ext cx="1956594" cy="583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38" name="Google Shape;138;p5"/>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39" name="Google Shape;139;p5"/>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40" name="Google Shape;140;p5"/>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41" name="Google Shape;141;p5"/>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sp>
        <p:nvSpPr>
          <p:cNvPr id="142" name="Google Shape;142;p5"/>
          <p:cNvSpPr/>
          <p:nvPr/>
        </p:nvSpPr>
        <p:spPr>
          <a:xfrm>
            <a:off x="107950" y="1347788"/>
            <a:ext cx="3239914"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Entering of new project goes in several steps:</a:t>
            </a:r>
            <a:endParaRPr sz="2000">
              <a:solidFill>
                <a:srgbClr val="002661"/>
              </a:solidFill>
              <a:latin typeface="Calibri"/>
              <a:ea typeface="Calibri"/>
              <a:cs typeface="Calibri"/>
              <a:sym typeface="Calibri"/>
            </a:endParaRPr>
          </a:p>
          <a:p>
            <a:pPr marL="0" marR="0" lvl="0" indent="0" algn="l" rtl="0">
              <a:spcBef>
                <a:spcPts val="1200"/>
              </a:spcBef>
              <a:spcAft>
                <a:spcPts val="0"/>
              </a:spcAft>
              <a:buNone/>
            </a:pPr>
            <a:r>
              <a:rPr lang="cs-CZ" sz="2000">
                <a:solidFill>
                  <a:srgbClr val="002661"/>
                </a:solidFill>
                <a:latin typeface="Calibri"/>
                <a:ea typeface="Calibri"/>
                <a:cs typeface="Calibri"/>
                <a:sym typeface="Calibri"/>
              </a:rPr>
              <a:t>1. Select type of the project</a:t>
            </a:r>
            <a:endParaRPr sz="2000">
              <a:solidFill>
                <a:srgbClr val="002661"/>
              </a:solidFill>
              <a:latin typeface="Calibri"/>
              <a:ea typeface="Calibri"/>
              <a:cs typeface="Calibri"/>
              <a:sym typeface="Calibri"/>
            </a:endParaRPr>
          </a:p>
          <a:p>
            <a:pPr marL="0" marR="0" lvl="0" indent="0" algn="l" rtl="0">
              <a:spcBef>
                <a:spcPts val="1200"/>
              </a:spcBef>
              <a:spcAft>
                <a:spcPts val="0"/>
              </a:spcAft>
              <a:buNone/>
            </a:pPr>
            <a:r>
              <a:rPr lang="cs-CZ" sz="2400">
                <a:solidFill>
                  <a:srgbClr val="002661"/>
                </a:solidFill>
                <a:latin typeface="Arial"/>
                <a:ea typeface="Arial"/>
                <a:cs typeface="Arial"/>
                <a:sym typeface="Arial"/>
              </a:rPr>
              <a:t> </a:t>
            </a:r>
            <a:endParaRPr sz="2400">
              <a:solidFill>
                <a:srgbClr val="002661"/>
              </a:solidFill>
              <a:latin typeface="Arial"/>
              <a:ea typeface="Arial"/>
              <a:cs typeface="Arial"/>
              <a:sym typeface="Arial"/>
            </a:endParaRPr>
          </a:p>
        </p:txBody>
      </p:sp>
      <p:pic>
        <p:nvPicPr>
          <p:cNvPr id="143" name="Google Shape;143;p5"/>
          <p:cNvPicPr preferRelativeResize="0"/>
          <p:nvPr/>
        </p:nvPicPr>
        <p:blipFill>
          <a:blip r:embed="rId6"/>
          <a:srcRect/>
          <a:stretch/>
        </p:blipFill>
        <p:spPr>
          <a:xfrm>
            <a:off x="3394350" y="892175"/>
            <a:ext cx="5749650" cy="3586956"/>
          </a:xfrm>
          <a:prstGeom prst="rect">
            <a:avLst/>
          </a:prstGeom>
          <a:noFill/>
          <a:ln>
            <a:noFill/>
          </a:ln>
        </p:spPr>
      </p:pic>
      <p:pic>
        <p:nvPicPr>
          <p:cNvPr id="2" name="Google Shape;246;p14">
            <a:extLst>
              <a:ext uri="{FF2B5EF4-FFF2-40B4-BE49-F238E27FC236}">
                <a16:creationId xmlns:a16="http://schemas.microsoft.com/office/drawing/2014/main" id="{8AF9DBAE-68D3-658C-6B52-33922B582CC8}"/>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F8155677-8ACA-22AD-DE9B-F3DC24A7B7C3}"/>
              </a:ext>
            </a:extLst>
          </p:cNvPr>
          <p:cNvPicPr preferRelativeResize="0"/>
          <p:nvPr/>
        </p:nvPicPr>
        <p:blipFill rotWithShape="1">
          <a:blip r:embed="rId7">
            <a:alphaModFix/>
          </a:blip>
          <a:srcRect/>
          <a:stretch/>
        </p:blipFill>
        <p:spPr>
          <a:xfrm>
            <a:off x="0" y="4574382"/>
            <a:ext cx="1956594" cy="5834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6"/>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50" name="Google Shape;150;p6"/>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51" name="Google Shape;151;p6"/>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53" name="Google Shape;153;p6"/>
          <p:cNvSpPr txBox="1"/>
          <p:nvPr/>
        </p:nvSpPr>
        <p:spPr>
          <a:xfrm>
            <a:off x="611188" y="161925"/>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sp>
        <p:nvSpPr>
          <p:cNvPr id="154" name="Google Shape;154;p6"/>
          <p:cNvSpPr txBox="1"/>
          <p:nvPr/>
        </p:nvSpPr>
        <p:spPr>
          <a:xfrm>
            <a:off x="179388" y="1131888"/>
            <a:ext cx="273685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2. Enter details of the project</a:t>
            </a:r>
            <a:endParaRPr sz="2000">
              <a:solidFill>
                <a:srgbClr val="002661"/>
              </a:solidFill>
              <a:latin typeface="Calibri"/>
              <a:ea typeface="Calibri"/>
              <a:cs typeface="Calibri"/>
              <a:sym typeface="Calibri"/>
            </a:endParaRPr>
          </a:p>
          <a:p>
            <a:pPr marL="0" marR="0" lvl="0" indent="0" algn="l" rtl="0">
              <a:spcBef>
                <a:spcPts val="1200"/>
              </a:spcBef>
              <a:spcAft>
                <a:spcPts val="0"/>
              </a:spcAft>
              <a:buNone/>
            </a:pPr>
            <a:endParaRPr sz="2000" b="1">
              <a:solidFill>
                <a:srgbClr val="002661"/>
              </a:solidFill>
              <a:latin typeface="Calibri"/>
              <a:ea typeface="Calibri"/>
              <a:cs typeface="Calibri"/>
              <a:sym typeface="Calibri"/>
            </a:endParaRPr>
          </a:p>
        </p:txBody>
      </p:sp>
      <p:pic>
        <p:nvPicPr>
          <p:cNvPr id="155" name="Google Shape;155;p6" descr="06 add new B.PNG"/>
          <p:cNvPicPr preferRelativeResize="0"/>
          <p:nvPr/>
        </p:nvPicPr>
        <p:blipFill rotWithShape="1">
          <a:blip r:embed="rId6">
            <a:alphaModFix/>
          </a:blip>
          <a:srcRect/>
          <a:stretch/>
        </p:blipFill>
        <p:spPr>
          <a:xfrm>
            <a:off x="3059113" y="892175"/>
            <a:ext cx="5976937" cy="3511550"/>
          </a:xfrm>
          <a:prstGeom prst="rect">
            <a:avLst/>
          </a:prstGeom>
          <a:noFill/>
          <a:ln>
            <a:noFill/>
          </a:ln>
        </p:spPr>
      </p:pic>
      <p:pic>
        <p:nvPicPr>
          <p:cNvPr id="2" name="Google Shape;246;p14">
            <a:extLst>
              <a:ext uri="{FF2B5EF4-FFF2-40B4-BE49-F238E27FC236}">
                <a16:creationId xmlns:a16="http://schemas.microsoft.com/office/drawing/2014/main" id="{416244C0-F9B1-6737-B70B-6A04822C3489}"/>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7DE9C49A-A19E-BEC5-FC7E-496FFDCF040D}"/>
              </a:ext>
            </a:extLst>
          </p:cNvPr>
          <p:cNvPicPr preferRelativeResize="0"/>
          <p:nvPr/>
        </p:nvPicPr>
        <p:blipFill rotWithShape="1">
          <a:blip r:embed="rId7">
            <a:alphaModFix/>
          </a:blip>
          <a:srcRect/>
          <a:stretch/>
        </p:blipFill>
        <p:spPr>
          <a:xfrm>
            <a:off x="0" y="4536281"/>
            <a:ext cx="1956594" cy="5834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64" name="Google Shape;164;p7"/>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65" name="Google Shape;165;p7"/>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pic>
        <p:nvPicPr>
          <p:cNvPr id="166" name="Google Shape;166;p7" descr="07 add new C.PNG"/>
          <p:cNvPicPr preferRelativeResize="0"/>
          <p:nvPr/>
        </p:nvPicPr>
        <p:blipFill rotWithShape="1">
          <a:blip r:embed="rId6">
            <a:alphaModFix/>
          </a:blip>
          <a:srcRect/>
          <a:stretch/>
        </p:blipFill>
        <p:spPr>
          <a:xfrm>
            <a:off x="3130550" y="1131888"/>
            <a:ext cx="6013450" cy="3095625"/>
          </a:xfrm>
          <a:prstGeom prst="rect">
            <a:avLst/>
          </a:prstGeom>
          <a:noFill/>
          <a:ln>
            <a:noFill/>
          </a:ln>
        </p:spPr>
      </p:pic>
      <p:sp>
        <p:nvSpPr>
          <p:cNvPr id="167" name="Google Shape;167;p7"/>
          <p:cNvSpPr/>
          <p:nvPr/>
        </p:nvSpPr>
        <p:spPr>
          <a:xfrm>
            <a:off x="0" y="1131888"/>
            <a:ext cx="298782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rgbClr val="002661"/>
                </a:solidFill>
                <a:latin typeface="Arial"/>
                <a:ea typeface="Arial"/>
                <a:cs typeface="Arial"/>
                <a:sym typeface="Arial"/>
              </a:rPr>
              <a:t>3.</a:t>
            </a:r>
            <a:r>
              <a:rPr lang="cs-CZ" sz="2000">
                <a:solidFill>
                  <a:srgbClr val="002661"/>
                </a:solidFill>
                <a:latin typeface="Calibri"/>
                <a:ea typeface="Calibri"/>
                <a:cs typeface="Calibri"/>
                <a:sym typeface="Calibri"/>
              </a:rPr>
              <a:t> Select your role in the project</a:t>
            </a:r>
            <a:endParaRPr sz="20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87619440-B014-F15F-6029-5B8E52C6E4C8}"/>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2CC9A7FA-AA77-06C6-04CE-4275C1A1DAF6}"/>
              </a:ext>
            </a:extLst>
          </p:cNvPr>
          <p:cNvPicPr preferRelativeResize="0"/>
          <p:nvPr/>
        </p:nvPicPr>
        <p:blipFill rotWithShape="1">
          <a:blip r:embed="rId7">
            <a:alphaModFix/>
          </a:blip>
          <a:srcRect/>
          <a:stretch/>
        </p:blipFill>
        <p:spPr>
          <a:xfrm>
            <a:off x="52759" y="4536281"/>
            <a:ext cx="1956594" cy="583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8"/>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74" name="Google Shape;174;p8"/>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75" name="Google Shape;175;p8"/>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76" name="Google Shape;176;p8"/>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77" name="Google Shape;177;p8"/>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pic>
        <p:nvPicPr>
          <p:cNvPr id="178" name="Google Shape;178;p8" descr="08 add new D.PNG"/>
          <p:cNvPicPr preferRelativeResize="0"/>
          <p:nvPr/>
        </p:nvPicPr>
        <p:blipFill rotWithShape="1">
          <a:blip r:embed="rId6">
            <a:alphaModFix/>
          </a:blip>
          <a:srcRect/>
          <a:stretch/>
        </p:blipFill>
        <p:spPr>
          <a:xfrm>
            <a:off x="2455069" y="892175"/>
            <a:ext cx="6696075" cy="3638550"/>
          </a:xfrm>
          <a:prstGeom prst="rect">
            <a:avLst/>
          </a:prstGeom>
          <a:noFill/>
          <a:ln>
            <a:noFill/>
          </a:ln>
        </p:spPr>
      </p:pic>
      <p:sp>
        <p:nvSpPr>
          <p:cNvPr id="179" name="Google Shape;179;p8"/>
          <p:cNvSpPr/>
          <p:nvPr/>
        </p:nvSpPr>
        <p:spPr>
          <a:xfrm>
            <a:off x="250825" y="1131888"/>
            <a:ext cx="216058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4. Choose the experiences you‘ve gone through. </a:t>
            </a:r>
            <a:endParaRPr sz="20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5AB77968-F54B-7B14-D810-7B7096545726}"/>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AC1FBE50-B1FA-5C4A-42B2-DB686E6C9E2E}"/>
              </a:ext>
            </a:extLst>
          </p:cNvPr>
          <p:cNvPicPr preferRelativeResize="0"/>
          <p:nvPr/>
        </p:nvPicPr>
        <p:blipFill rotWithShape="1">
          <a:blip r:embed="rId7">
            <a:alphaModFix/>
          </a:blip>
          <a:srcRect/>
          <a:stretch/>
        </p:blipFill>
        <p:spPr>
          <a:xfrm>
            <a:off x="-54397" y="4536281"/>
            <a:ext cx="1956594" cy="5834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a:stretch/>
        </p:blipFill>
        <p:spPr>
          <a:xfrm>
            <a:off x="0" y="0"/>
            <a:ext cx="9144000" cy="892175"/>
          </a:xfrm>
          <a:prstGeom prst="rect">
            <a:avLst/>
          </a:prstGeom>
          <a:noFill/>
          <a:ln>
            <a:noFill/>
          </a:ln>
        </p:spPr>
      </p:pic>
      <p:pic>
        <p:nvPicPr>
          <p:cNvPr id="186" name="Google Shape;186;p9"/>
          <p:cNvPicPr preferRelativeResize="0"/>
          <p:nvPr/>
        </p:nvPicPr>
        <p:blipFill rotWithShape="1">
          <a:blip r:embed="rId4">
            <a:alphaModFix/>
          </a:blip>
          <a:srcRect/>
          <a:stretch/>
        </p:blipFill>
        <p:spPr>
          <a:xfrm>
            <a:off x="0" y="4543425"/>
            <a:ext cx="9144000" cy="600075"/>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198438" y="195263"/>
            <a:ext cx="338137" cy="479425"/>
          </a:xfrm>
          <a:prstGeom prst="rect">
            <a:avLst/>
          </a:prstGeom>
          <a:noFill/>
          <a:ln>
            <a:noFill/>
          </a:ln>
        </p:spPr>
      </p:pic>
      <p:pic>
        <p:nvPicPr>
          <p:cNvPr id="188" name="Google Shape;188;p9"/>
          <p:cNvPicPr preferRelativeResize="0"/>
          <p:nvPr/>
        </p:nvPicPr>
        <p:blipFill rotWithShape="1">
          <a:blip r:embed="rId5">
            <a:alphaModFix/>
          </a:blip>
          <a:srcRect/>
          <a:stretch/>
        </p:blipFill>
        <p:spPr>
          <a:xfrm>
            <a:off x="346075" y="195263"/>
            <a:ext cx="338138" cy="479425"/>
          </a:xfrm>
          <a:prstGeom prst="rect">
            <a:avLst/>
          </a:prstGeom>
          <a:noFill/>
          <a:ln>
            <a:noFill/>
          </a:ln>
        </p:spPr>
      </p:pic>
      <p:sp>
        <p:nvSpPr>
          <p:cNvPr id="189" name="Google Shape;189;p9"/>
          <p:cNvSpPr txBox="1"/>
          <p:nvPr/>
        </p:nvSpPr>
        <p:spPr>
          <a:xfrm>
            <a:off x="611188" y="176213"/>
            <a:ext cx="835342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E600"/>
                </a:solidFill>
                <a:latin typeface="Calibri"/>
                <a:ea typeface="Calibri"/>
                <a:cs typeface="Calibri"/>
                <a:sym typeface="Calibri"/>
              </a:rPr>
              <a:t>IM-PROVE – How does it work?</a:t>
            </a:r>
            <a:endParaRPr sz="2800" b="1">
              <a:solidFill>
                <a:srgbClr val="FFE600"/>
              </a:solidFill>
              <a:latin typeface="Calibri"/>
              <a:ea typeface="Calibri"/>
              <a:cs typeface="Calibri"/>
              <a:sym typeface="Calibri"/>
            </a:endParaRPr>
          </a:p>
        </p:txBody>
      </p:sp>
      <p:pic>
        <p:nvPicPr>
          <p:cNvPr id="190" name="Google Shape;190;p9" descr="09 add new E.PNG"/>
          <p:cNvPicPr preferRelativeResize="0"/>
          <p:nvPr/>
        </p:nvPicPr>
        <p:blipFill rotWithShape="1">
          <a:blip r:embed="rId6">
            <a:alphaModFix/>
          </a:blip>
          <a:srcRect/>
          <a:stretch/>
        </p:blipFill>
        <p:spPr>
          <a:xfrm>
            <a:off x="3419475" y="915988"/>
            <a:ext cx="5616575" cy="3697287"/>
          </a:xfrm>
          <a:prstGeom prst="rect">
            <a:avLst/>
          </a:prstGeom>
          <a:noFill/>
          <a:ln>
            <a:noFill/>
          </a:ln>
        </p:spPr>
      </p:pic>
      <p:sp>
        <p:nvSpPr>
          <p:cNvPr id="191" name="Google Shape;191;p9"/>
          <p:cNvSpPr/>
          <p:nvPr/>
        </p:nvSpPr>
        <p:spPr>
          <a:xfrm>
            <a:off x="395288" y="1058863"/>
            <a:ext cx="302418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000">
                <a:solidFill>
                  <a:srgbClr val="002661"/>
                </a:solidFill>
                <a:latin typeface="Calibri"/>
                <a:ea typeface="Calibri"/>
                <a:cs typeface="Calibri"/>
                <a:sym typeface="Calibri"/>
              </a:rPr>
              <a:t>5. Evaluate your recorded experiences with stars, you can also write some details about them.</a:t>
            </a:r>
            <a:endParaRPr sz="2000">
              <a:solidFill>
                <a:srgbClr val="002661"/>
              </a:solidFill>
              <a:latin typeface="Calibri"/>
              <a:ea typeface="Calibri"/>
              <a:cs typeface="Calibri"/>
              <a:sym typeface="Calibri"/>
            </a:endParaRPr>
          </a:p>
        </p:txBody>
      </p:sp>
      <p:pic>
        <p:nvPicPr>
          <p:cNvPr id="2" name="Google Shape;246;p14">
            <a:extLst>
              <a:ext uri="{FF2B5EF4-FFF2-40B4-BE49-F238E27FC236}">
                <a16:creationId xmlns:a16="http://schemas.microsoft.com/office/drawing/2014/main" id="{6FDC643F-7398-3075-7E24-466A3F230F8E}"/>
              </a:ext>
            </a:extLst>
          </p:cNvPr>
          <p:cNvPicPr preferRelativeResize="0"/>
          <p:nvPr/>
        </p:nvPicPr>
        <p:blipFill rotWithShape="1">
          <a:blip r:embed="rId4">
            <a:alphaModFix/>
          </a:blip>
          <a:srcRect l="42656"/>
          <a:stretch/>
        </p:blipFill>
        <p:spPr>
          <a:xfrm>
            <a:off x="0" y="4550569"/>
            <a:ext cx="9144000" cy="600075"/>
          </a:xfrm>
          <a:prstGeom prst="rect">
            <a:avLst/>
          </a:prstGeom>
          <a:noFill/>
          <a:ln>
            <a:noFill/>
          </a:ln>
        </p:spPr>
      </p:pic>
      <p:pic>
        <p:nvPicPr>
          <p:cNvPr id="3" name="Google Shape;261;p15" descr="improve_logo_negativ.png">
            <a:extLst>
              <a:ext uri="{FF2B5EF4-FFF2-40B4-BE49-F238E27FC236}">
                <a16:creationId xmlns:a16="http://schemas.microsoft.com/office/drawing/2014/main" id="{F38F1A0B-378E-3E5F-035F-D98980223EEC}"/>
              </a:ext>
            </a:extLst>
          </p:cNvPr>
          <p:cNvPicPr preferRelativeResize="0"/>
          <p:nvPr/>
        </p:nvPicPr>
        <p:blipFill rotWithShape="1">
          <a:blip r:embed="rId7">
            <a:alphaModFix/>
          </a:blip>
          <a:srcRect/>
          <a:stretch/>
        </p:blipFill>
        <p:spPr>
          <a:xfrm>
            <a:off x="0" y="4519612"/>
            <a:ext cx="1956594" cy="583406"/>
          </a:xfrm>
          <a:prstGeom prst="rect">
            <a:avLst/>
          </a:prstGeom>
          <a:noFill/>
          <a:ln>
            <a:noFill/>
          </a:ln>
        </p:spPr>
      </p:pic>
    </p:spTree>
  </p:cSld>
  <p:clrMapOvr>
    <a:masterClrMapping/>
  </p:clrMapOvr>
</p:sld>
</file>

<file path=ppt/theme/theme1.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1131</Words>
  <Application>Microsoft Office PowerPoint</Application>
  <PresentationFormat>On-screen Show (16:9)</PresentationFormat>
  <Paragraphs>76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grotesk</vt:lpstr>
      <vt:lpstr>Motiv systému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Freeman</dc:creator>
  <cp:lastModifiedBy>Milica Žarković</cp:lastModifiedBy>
  <cp:revision>1</cp:revision>
  <dcterms:created xsi:type="dcterms:W3CDTF">2017-11-13T09:53:30Z</dcterms:created>
  <dcterms:modified xsi:type="dcterms:W3CDTF">2022-09-26T13:05:30Z</dcterms:modified>
</cp:coreProperties>
</file>